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82" r:id="rId2"/>
    <p:sldId id="3283" r:id="rId3"/>
    <p:sldId id="3272" r:id="rId4"/>
    <p:sldId id="3284" r:id="rId5"/>
    <p:sldId id="3285" r:id="rId6"/>
    <p:sldId id="3286" r:id="rId7"/>
    <p:sldId id="3287" r:id="rId8"/>
    <p:sldId id="3288" r:id="rId9"/>
    <p:sldId id="3289" r:id="rId10"/>
  </p:sldIdLst>
  <p:sldSz cx="15122525" cy="10693400"/>
  <p:notesSz cx="10020300" cy="6888163"/>
  <p:defaultTextStyle>
    <a:defPPr>
      <a:defRPr lang="zh-CN"/>
    </a:defPPr>
    <a:lvl1pPr marL="0" algn="l" defTabSz="1509424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54712" algn="l" defTabSz="1509424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509424" algn="l" defTabSz="1509424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64136" algn="l" defTabSz="1509424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3018848" algn="l" defTabSz="1509424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773560" algn="l" defTabSz="1509424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528272" algn="l" defTabSz="1509424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282983" algn="l" defTabSz="1509424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6037695" algn="l" defTabSz="1509424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8090E845-FF83-423F-A7F7-679D32536D3E}">
          <p14:sldIdLst>
            <p14:sldId id="3282"/>
            <p14:sldId id="3283"/>
            <p14:sldId id="3272"/>
            <p14:sldId id="3284"/>
            <p14:sldId id="3285"/>
            <p14:sldId id="3286"/>
            <p14:sldId id="3287"/>
            <p14:sldId id="3288"/>
            <p14:sldId id="3289"/>
          </p14:sldIdLst>
        </p14:section>
      </p14:sectionLst>
    </p:ext>
    <p:ext uri="{EFAFB233-063F-42B5-8137-9DF3F51BA10A}">
      <p15:sldGuideLst xmlns:p15="http://schemas.microsoft.com/office/powerpoint/2012/main">
        <p15:guide id="9" orient="horz" pos="6468">
          <p15:clr>
            <a:srgbClr val="A4A3A4"/>
          </p15:clr>
        </p15:guide>
        <p15:guide id="15" pos="9246">
          <p15:clr>
            <a:srgbClr val="A4A3A4"/>
          </p15:clr>
        </p15:guide>
        <p15:guide id="25" pos="25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70" userDrawn="1">
          <p15:clr>
            <a:srgbClr val="A4A3A4"/>
          </p15:clr>
        </p15:guide>
        <p15:guide id="2" pos="315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 Dan" initials="eD" lastIdx="1" clrIdx="0"/>
  <p:cmAuthor id="2" name="yang Estelle" initials="yE" lastIdx="1" clrIdx="1">
    <p:extLst>
      <p:ext uri="{19B8F6BF-5375-455C-9EA6-DF929625EA0E}">
        <p15:presenceInfo xmlns:p15="http://schemas.microsoft.com/office/powerpoint/2012/main" userId="9b18659734c47ca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00"/>
    <a:srgbClr val="CCCC00"/>
    <a:srgbClr val="D1CC00"/>
    <a:srgbClr val="FF9900"/>
    <a:srgbClr val="CC6600"/>
    <a:srgbClr val="B27354"/>
    <a:srgbClr val="999DCE"/>
    <a:srgbClr val="C3C5E3"/>
    <a:srgbClr val="E6CDFF"/>
    <a:srgbClr val="CD7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92729" autoAdjust="0"/>
  </p:normalViewPr>
  <p:slideViewPr>
    <p:cSldViewPr snapToGrid="0" showGuides="1">
      <p:cViewPr varScale="1">
        <p:scale>
          <a:sx n="63" d="100"/>
          <a:sy n="63" d="100"/>
        </p:scale>
        <p:origin x="752" y="64"/>
      </p:cViewPr>
      <p:guideLst>
        <p:guide orient="horz" pos="6468"/>
        <p:guide pos="9246"/>
        <p:guide pos="2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75" d="100"/>
        <a:sy n="75" d="100"/>
      </p:scale>
      <p:origin x="0" y="-9918"/>
    </p:cViewPr>
  </p:sorterViewPr>
  <p:notesViewPr>
    <p:cSldViewPr snapToGrid="0" showGuides="1">
      <p:cViewPr varScale="1">
        <p:scale>
          <a:sx n="73" d="100"/>
          <a:sy n="73" d="100"/>
        </p:scale>
        <p:origin x="2914" y="38"/>
      </p:cViewPr>
      <p:guideLst>
        <p:guide orient="horz" pos="2170"/>
        <p:guide pos="315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D273FA-2EDD-436F-B2A0-1FC248CFDEFC}" type="doc">
      <dgm:prSet loTypeId="urn:microsoft.com/office/officeart/2005/8/layout/hProcess7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zh-CN" altLang="en-US"/>
        </a:p>
      </dgm:t>
    </dgm:pt>
    <dgm:pt modelId="{32796326-87AF-4764-B35D-A5D90995BE48}">
      <dgm:prSet phldrT="[文本]" phldr="1"/>
      <dgm:spPr/>
      <dgm:t>
        <a:bodyPr/>
        <a:lstStyle/>
        <a:p>
          <a:endParaRPr lang="zh-CN" altLang="en-US" dirty="0"/>
        </a:p>
      </dgm:t>
    </dgm:pt>
    <dgm:pt modelId="{009D0048-1376-44FE-BFF2-478512EBE93A}" type="parTrans" cxnId="{165EFB29-CB32-48A6-8C00-C81D434E6DAE}">
      <dgm:prSet/>
      <dgm:spPr/>
      <dgm:t>
        <a:bodyPr/>
        <a:lstStyle/>
        <a:p>
          <a:endParaRPr lang="zh-CN" altLang="en-US"/>
        </a:p>
      </dgm:t>
    </dgm:pt>
    <dgm:pt modelId="{D79FFC6D-6504-47DD-BBBA-7C8FE8090853}" type="sibTrans" cxnId="{165EFB29-CB32-48A6-8C00-C81D434E6DAE}">
      <dgm:prSet/>
      <dgm:spPr/>
      <dgm:t>
        <a:bodyPr/>
        <a:lstStyle/>
        <a:p>
          <a:endParaRPr lang="zh-CN" altLang="en-US"/>
        </a:p>
      </dgm:t>
    </dgm:pt>
    <dgm:pt modelId="{5D1C3ED7-2DCC-440D-8F7D-1EB548D236CE}">
      <dgm:prSet phldrT="[文本]"/>
      <dgm:spPr>
        <a:solidFill>
          <a:srgbClr val="F8A620"/>
        </a:solidFill>
      </dgm:spPr>
      <dgm:t>
        <a:bodyPr/>
        <a:lstStyle/>
        <a:p>
          <a:endParaRPr lang="zh-CN" altLang="en-US" dirty="0"/>
        </a:p>
      </dgm:t>
    </dgm:pt>
    <dgm:pt modelId="{E8EA3C77-69AE-4E2A-962B-C1D83103084C}" type="sibTrans" cxnId="{3A0A143A-3942-4A34-8B14-ED5C07FC58EC}">
      <dgm:prSet/>
      <dgm:spPr/>
      <dgm:t>
        <a:bodyPr/>
        <a:lstStyle/>
        <a:p>
          <a:endParaRPr lang="zh-CN" altLang="en-US"/>
        </a:p>
      </dgm:t>
    </dgm:pt>
    <dgm:pt modelId="{5799812C-D325-410F-A155-D49977F8518E}" type="parTrans" cxnId="{3A0A143A-3942-4A34-8B14-ED5C07FC58EC}">
      <dgm:prSet/>
      <dgm:spPr/>
      <dgm:t>
        <a:bodyPr/>
        <a:lstStyle/>
        <a:p>
          <a:endParaRPr lang="zh-CN" altLang="en-US"/>
        </a:p>
      </dgm:t>
    </dgm:pt>
    <dgm:pt modelId="{3D07A35C-D2BF-470C-9882-2EEA334F2B0B}">
      <dgm:prSet phldrT="[文本]" custT="1"/>
      <dgm:spPr/>
      <dgm:t>
        <a:bodyPr vert="eaVert"/>
        <a:lstStyle/>
        <a:p>
          <a:endParaRPr lang="zh-CN" altLang="en-US" sz="1100" dirty="0"/>
        </a:p>
      </dgm:t>
    </dgm:pt>
    <dgm:pt modelId="{AB865553-6188-4981-9FA7-FDB1CE9D35FB}" type="sibTrans" cxnId="{16671B53-C9FB-47E3-9981-0DE87AD56774}">
      <dgm:prSet/>
      <dgm:spPr/>
      <dgm:t>
        <a:bodyPr/>
        <a:lstStyle/>
        <a:p>
          <a:endParaRPr lang="zh-CN" altLang="en-US"/>
        </a:p>
      </dgm:t>
    </dgm:pt>
    <dgm:pt modelId="{4A9E90D4-8697-47BB-9D24-9A490EB7F7B0}" type="parTrans" cxnId="{16671B53-C9FB-47E3-9981-0DE87AD56774}">
      <dgm:prSet/>
      <dgm:spPr/>
      <dgm:t>
        <a:bodyPr/>
        <a:lstStyle/>
        <a:p>
          <a:endParaRPr lang="zh-CN" altLang="en-US"/>
        </a:p>
      </dgm:t>
    </dgm:pt>
    <dgm:pt modelId="{56718847-795E-404D-8F9D-A89C90284C11}">
      <dgm:prSet phldrT="[文本]" custT="1"/>
      <dgm:spPr/>
      <dgm:t>
        <a:bodyPr/>
        <a:lstStyle/>
        <a:p>
          <a:endParaRPr lang="zh-CN" altLang="en-US" sz="2000" dirty="0"/>
        </a:p>
      </dgm:t>
    </dgm:pt>
    <dgm:pt modelId="{1B0BBBCC-37FC-4885-BE13-32D61D229AE2}" type="sibTrans" cxnId="{0C389395-C9E5-49E9-BBD8-05F3EC86E63A}">
      <dgm:prSet/>
      <dgm:spPr/>
      <dgm:t>
        <a:bodyPr/>
        <a:lstStyle/>
        <a:p>
          <a:endParaRPr lang="zh-CN" altLang="en-US"/>
        </a:p>
      </dgm:t>
    </dgm:pt>
    <dgm:pt modelId="{96B1D02F-FA4D-47B9-9611-B12AA7EFE6A9}" type="parTrans" cxnId="{0C389395-C9E5-49E9-BBD8-05F3EC86E63A}">
      <dgm:prSet/>
      <dgm:spPr/>
      <dgm:t>
        <a:bodyPr/>
        <a:lstStyle/>
        <a:p>
          <a:endParaRPr lang="zh-CN" altLang="en-US"/>
        </a:p>
      </dgm:t>
    </dgm:pt>
    <dgm:pt modelId="{1289FF52-8897-4C11-8667-385FC9490F3F}">
      <dgm:prSet phldrT="[文本]" phldr="1"/>
      <dgm:spPr/>
      <dgm:t>
        <a:bodyPr/>
        <a:lstStyle/>
        <a:p>
          <a:endParaRPr lang="zh-CN" altLang="en-US" dirty="0"/>
        </a:p>
      </dgm:t>
    </dgm:pt>
    <dgm:pt modelId="{F0127D1F-336C-43A5-A735-2DC6F1C9C55F}" type="sibTrans" cxnId="{006A39A0-5B76-423C-A3C1-0CCDF6EB6F63}">
      <dgm:prSet/>
      <dgm:spPr/>
      <dgm:t>
        <a:bodyPr/>
        <a:lstStyle/>
        <a:p>
          <a:endParaRPr lang="zh-CN" altLang="en-US"/>
        </a:p>
      </dgm:t>
    </dgm:pt>
    <dgm:pt modelId="{53E037CC-F268-4EC2-98A7-1B67D09A3516}" type="parTrans" cxnId="{006A39A0-5B76-423C-A3C1-0CCDF6EB6F63}">
      <dgm:prSet/>
      <dgm:spPr/>
      <dgm:t>
        <a:bodyPr/>
        <a:lstStyle/>
        <a:p>
          <a:endParaRPr lang="zh-CN" altLang="en-US"/>
        </a:p>
      </dgm:t>
    </dgm:pt>
    <dgm:pt modelId="{2DABCE42-1FCE-4FE3-BBB0-B1410E4A2A72}">
      <dgm:prSet phldrT="[文本]"/>
      <dgm:spPr/>
      <dgm:t>
        <a:bodyPr/>
        <a:lstStyle/>
        <a:p>
          <a:endParaRPr lang="zh-CN" altLang="en-US" dirty="0"/>
        </a:p>
      </dgm:t>
    </dgm:pt>
    <dgm:pt modelId="{E3A06A7D-98B0-4C04-9372-5DA39F8AA56F}" type="sibTrans" cxnId="{F6544D8D-A725-4804-922C-588806DD8B31}">
      <dgm:prSet/>
      <dgm:spPr/>
      <dgm:t>
        <a:bodyPr/>
        <a:lstStyle/>
        <a:p>
          <a:endParaRPr lang="zh-CN" altLang="en-US"/>
        </a:p>
      </dgm:t>
    </dgm:pt>
    <dgm:pt modelId="{BED9D357-76F6-4259-AC98-ECE95400F285}" type="parTrans" cxnId="{F6544D8D-A725-4804-922C-588806DD8B31}">
      <dgm:prSet/>
      <dgm:spPr/>
      <dgm:t>
        <a:bodyPr/>
        <a:lstStyle/>
        <a:p>
          <a:endParaRPr lang="zh-CN" altLang="en-US"/>
        </a:p>
      </dgm:t>
    </dgm:pt>
    <dgm:pt modelId="{54689414-A72A-4357-8214-957EB453986A}">
      <dgm:prSet phldrT="[文本]" phldr="1"/>
      <dgm:spPr/>
      <dgm:t>
        <a:bodyPr/>
        <a:lstStyle/>
        <a:p>
          <a:endParaRPr lang="zh-CN" altLang="en-US" dirty="0"/>
        </a:p>
      </dgm:t>
    </dgm:pt>
    <dgm:pt modelId="{202B868E-1961-4056-9F64-1055D1945EDA}" type="sibTrans" cxnId="{6BE3B9DE-892D-4378-BD55-A5E4BC732625}">
      <dgm:prSet/>
      <dgm:spPr/>
      <dgm:t>
        <a:bodyPr/>
        <a:lstStyle/>
        <a:p>
          <a:endParaRPr lang="zh-CN" altLang="en-US"/>
        </a:p>
      </dgm:t>
    </dgm:pt>
    <dgm:pt modelId="{30A508B0-23EE-4047-90FB-55111EC3F336}" type="parTrans" cxnId="{6BE3B9DE-892D-4378-BD55-A5E4BC732625}">
      <dgm:prSet/>
      <dgm:spPr/>
      <dgm:t>
        <a:bodyPr/>
        <a:lstStyle/>
        <a:p>
          <a:endParaRPr lang="zh-CN" altLang="en-US"/>
        </a:p>
      </dgm:t>
    </dgm:pt>
    <dgm:pt modelId="{D6A66167-FD7E-422A-A77A-0DF90154ECA0}">
      <dgm:prSet phldrT="[文本]"/>
      <dgm:spPr/>
      <dgm:t>
        <a:bodyPr/>
        <a:lstStyle/>
        <a:p>
          <a:endParaRPr lang="zh-CN" altLang="en-US" dirty="0"/>
        </a:p>
      </dgm:t>
    </dgm:pt>
    <dgm:pt modelId="{F905A575-9EBF-4CB4-A81B-9EA94B13C2A4}" type="sibTrans" cxnId="{6BFEFE91-F9EA-4374-90DD-7F16FAA1A868}">
      <dgm:prSet/>
      <dgm:spPr/>
      <dgm:t>
        <a:bodyPr/>
        <a:lstStyle/>
        <a:p>
          <a:endParaRPr lang="zh-CN" altLang="en-US"/>
        </a:p>
      </dgm:t>
    </dgm:pt>
    <dgm:pt modelId="{A7D2DC3F-9514-405C-AF23-4ED4BBDC30FF}" type="parTrans" cxnId="{6BFEFE91-F9EA-4374-90DD-7F16FAA1A868}">
      <dgm:prSet/>
      <dgm:spPr/>
      <dgm:t>
        <a:bodyPr/>
        <a:lstStyle/>
        <a:p>
          <a:endParaRPr lang="zh-CN" altLang="en-US"/>
        </a:p>
      </dgm:t>
    </dgm:pt>
    <dgm:pt modelId="{518DC805-0A96-4D12-8596-4ACBC2E9804F}" type="pres">
      <dgm:prSet presAssocID="{67D273FA-2EDD-436F-B2A0-1FC248CFDEFC}" presName="Name0" presStyleCnt="0">
        <dgm:presLayoutVars>
          <dgm:dir/>
          <dgm:animLvl val="lvl"/>
          <dgm:resizeHandles val="exact"/>
        </dgm:presLayoutVars>
      </dgm:prSet>
      <dgm:spPr/>
    </dgm:pt>
    <dgm:pt modelId="{4504AA82-C36B-4428-8CB2-7629C90F64C0}" type="pres">
      <dgm:prSet presAssocID="{32796326-87AF-4764-B35D-A5D90995BE48}" presName="compositeNode" presStyleCnt="0">
        <dgm:presLayoutVars>
          <dgm:bulletEnabled val="1"/>
        </dgm:presLayoutVars>
      </dgm:prSet>
      <dgm:spPr/>
    </dgm:pt>
    <dgm:pt modelId="{CA41AE3F-5B73-4D69-BCE2-A5510EFF06B8}" type="pres">
      <dgm:prSet presAssocID="{32796326-87AF-4764-B35D-A5D90995BE48}" presName="bgRect" presStyleLbl="node1" presStyleIdx="0" presStyleCnt="5"/>
      <dgm:spPr/>
    </dgm:pt>
    <dgm:pt modelId="{04C938FC-B701-4F90-A515-E2323E223199}" type="pres">
      <dgm:prSet presAssocID="{32796326-87AF-4764-B35D-A5D90995BE48}" presName="parentNode" presStyleLbl="node1" presStyleIdx="0" presStyleCnt="5">
        <dgm:presLayoutVars>
          <dgm:chMax val="0"/>
          <dgm:bulletEnabled val="1"/>
        </dgm:presLayoutVars>
      </dgm:prSet>
      <dgm:spPr/>
    </dgm:pt>
    <dgm:pt modelId="{15422DE9-A810-451B-B0E6-D3592BB6F41C}" type="pres">
      <dgm:prSet presAssocID="{32796326-87AF-4764-B35D-A5D90995BE48}" presName="childNode" presStyleLbl="node1" presStyleIdx="0" presStyleCnt="5">
        <dgm:presLayoutVars>
          <dgm:bulletEnabled val="1"/>
        </dgm:presLayoutVars>
      </dgm:prSet>
      <dgm:spPr/>
    </dgm:pt>
    <dgm:pt modelId="{C5C534F2-E15E-4E59-9DB5-F42D5B239DEB}" type="pres">
      <dgm:prSet presAssocID="{D79FFC6D-6504-47DD-BBBA-7C8FE8090853}" presName="hSp" presStyleCnt="0"/>
      <dgm:spPr/>
    </dgm:pt>
    <dgm:pt modelId="{B26E4011-DA23-4988-84CA-EC2A359CABAB}" type="pres">
      <dgm:prSet presAssocID="{D79FFC6D-6504-47DD-BBBA-7C8FE8090853}" presName="vProcSp" presStyleCnt="0"/>
      <dgm:spPr/>
    </dgm:pt>
    <dgm:pt modelId="{EE0E39BC-52A8-447F-968E-D1A5A9E869AE}" type="pres">
      <dgm:prSet presAssocID="{D79FFC6D-6504-47DD-BBBA-7C8FE8090853}" presName="vSp1" presStyleCnt="0"/>
      <dgm:spPr/>
    </dgm:pt>
    <dgm:pt modelId="{354C7F61-4412-4F24-A411-714A434F448A}" type="pres">
      <dgm:prSet presAssocID="{D79FFC6D-6504-47DD-BBBA-7C8FE8090853}" presName="simulatedConn" presStyleLbl="solidFgAcc1" presStyleIdx="0" presStyleCnt="4"/>
      <dgm:spPr/>
    </dgm:pt>
    <dgm:pt modelId="{9AABA8A2-DA19-4A72-9776-0EE0050085E2}" type="pres">
      <dgm:prSet presAssocID="{D79FFC6D-6504-47DD-BBBA-7C8FE8090853}" presName="vSp2" presStyleCnt="0"/>
      <dgm:spPr/>
    </dgm:pt>
    <dgm:pt modelId="{B3461AC3-092D-4ABF-A2E3-A70D957FF954}" type="pres">
      <dgm:prSet presAssocID="{D79FFC6D-6504-47DD-BBBA-7C8FE8090853}" presName="sibTrans" presStyleCnt="0"/>
      <dgm:spPr/>
    </dgm:pt>
    <dgm:pt modelId="{94760FAF-B80E-44A8-A65C-5C3CA364CDFF}" type="pres">
      <dgm:prSet presAssocID="{1289FF52-8897-4C11-8667-385FC9490F3F}" presName="compositeNode" presStyleCnt="0">
        <dgm:presLayoutVars>
          <dgm:bulletEnabled val="1"/>
        </dgm:presLayoutVars>
      </dgm:prSet>
      <dgm:spPr/>
    </dgm:pt>
    <dgm:pt modelId="{802D80FD-F7BD-45F1-8D02-484F623271ED}" type="pres">
      <dgm:prSet presAssocID="{1289FF52-8897-4C11-8667-385FC9490F3F}" presName="bgRect" presStyleLbl="node1" presStyleIdx="1" presStyleCnt="5"/>
      <dgm:spPr/>
    </dgm:pt>
    <dgm:pt modelId="{67118AEC-1F4F-4C55-9853-0D50307E5523}" type="pres">
      <dgm:prSet presAssocID="{1289FF52-8897-4C11-8667-385FC9490F3F}" presName="parentNode" presStyleLbl="node1" presStyleIdx="1" presStyleCnt="5">
        <dgm:presLayoutVars>
          <dgm:chMax val="0"/>
          <dgm:bulletEnabled val="1"/>
        </dgm:presLayoutVars>
      </dgm:prSet>
      <dgm:spPr/>
    </dgm:pt>
    <dgm:pt modelId="{95B8F7CB-DB0B-4099-B5DB-06135B3C7B3D}" type="pres">
      <dgm:prSet presAssocID="{1289FF52-8897-4C11-8667-385FC9490F3F}" presName="childNode" presStyleLbl="node1" presStyleIdx="1" presStyleCnt="5">
        <dgm:presLayoutVars>
          <dgm:bulletEnabled val="1"/>
        </dgm:presLayoutVars>
      </dgm:prSet>
      <dgm:spPr/>
    </dgm:pt>
    <dgm:pt modelId="{56944A38-32E5-4AD6-A0CD-9EA7FBA13D35}" type="pres">
      <dgm:prSet presAssocID="{F0127D1F-336C-43A5-A735-2DC6F1C9C55F}" presName="hSp" presStyleCnt="0"/>
      <dgm:spPr/>
    </dgm:pt>
    <dgm:pt modelId="{28D045FA-2A3C-4F0B-AA9D-81126D6A7F8B}" type="pres">
      <dgm:prSet presAssocID="{F0127D1F-336C-43A5-A735-2DC6F1C9C55F}" presName="vProcSp" presStyleCnt="0"/>
      <dgm:spPr/>
    </dgm:pt>
    <dgm:pt modelId="{BBA80934-1F0D-43F6-9C71-29BF78C06B4B}" type="pres">
      <dgm:prSet presAssocID="{F0127D1F-336C-43A5-A735-2DC6F1C9C55F}" presName="vSp1" presStyleCnt="0"/>
      <dgm:spPr/>
    </dgm:pt>
    <dgm:pt modelId="{A0BFB528-27A1-4963-922D-53C6B934919F}" type="pres">
      <dgm:prSet presAssocID="{F0127D1F-336C-43A5-A735-2DC6F1C9C55F}" presName="simulatedConn" presStyleLbl="solidFgAcc1" presStyleIdx="1" presStyleCnt="4"/>
      <dgm:spPr/>
    </dgm:pt>
    <dgm:pt modelId="{E39B9B95-6718-4DBC-BE1A-9FF537FEA71B}" type="pres">
      <dgm:prSet presAssocID="{F0127D1F-336C-43A5-A735-2DC6F1C9C55F}" presName="vSp2" presStyleCnt="0"/>
      <dgm:spPr/>
    </dgm:pt>
    <dgm:pt modelId="{005CFC81-8466-4340-9B10-3524EF41030C}" type="pres">
      <dgm:prSet presAssocID="{F0127D1F-336C-43A5-A735-2DC6F1C9C55F}" presName="sibTrans" presStyleCnt="0"/>
      <dgm:spPr/>
    </dgm:pt>
    <dgm:pt modelId="{8B2A3BF3-EFFF-4792-B6EE-0386BBB56579}" type="pres">
      <dgm:prSet presAssocID="{54689414-A72A-4357-8214-957EB453986A}" presName="compositeNode" presStyleCnt="0">
        <dgm:presLayoutVars>
          <dgm:bulletEnabled val="1"/>
        </dgm:presLayoutVars>
      </dgm:prSet>
      <dgm:spPr/>
    </dgm:pt>
    <dgm:pt modelId="{583C62D4-0BE5-470C-8DDB-1F224A39CECA}" type="pres">
      <dgm:prSet presAssocID="{54689414-A72A-4357-8214-957EB453986A}" presName="bgRect" presStyleLbl="node1" presStyleIdx="2" presStyleCnt="5"/>
      <dgm:spPr/>
    </dgm:pt>
    <dgm:pt modelId="{B378CF5D-EFF5-4546-8821-0FF05787BC82}" type="pres">
      <dgm:prSet presAssocID="{54689414-A72A-4357-8214-957EB453986A}" presName="parentNode" presStyleLbl="node1" presStyleIdx="2" presStyleCnt="5">
        <dgm:presLayoutVars>
          <dgm:chMax val="0"/>
          <dgm:bulletEnabled val="1"/>
        </dgm:presLayoutVars>
      </dgm:prSet>
      <dgm:spPr/>
    </dgm:pt>
    <dgm:pt modelId="{8E8F0E7A-7466-4A8D-9862-582101DE2C4F}" type="pres">
      <dgm:prSet presAssocID="{54689414-A72A-4357-8214-957EB453986A}" presName="childNode" presStyleLbl="node1" presStyleIdx="2" presStyleCnt="5">
        <dgm:presLayoutVars>
          <dgm:bulletEnabled val="1"/>
        </dgm:presLayoutVars>
      </dgm:prSet>
      <dgm:spPr/>
    </dgm:pt>
    <dgm:pt modelId="{2C0C7BF2-D340-4CE5-B85E-E58CFE6D6BBE}" type="pres">
      <dgm:prSet presAssocID="{202B868E-1961-4056-9F64-1055D1945EDA}" presName="hSp" presStyleCnt="0"/>
      <dgm:spPr/>
    </dgm:pt>
    <dgm:pt modelId="{35D85922-C0EE-4F23-81F8-FD13D13320FA}" type="pres">
      <dgm:prSet presAssocID="{202B868E-1961-4056-9F64-1055D1945EDA}" presName="vProcSp" presStyleCnt="0"/>
      <dgm:spPr/>
    </dgm:pt>
    <dgm:pt modelId="{703F00F9-8D29-4188-A4DE-18C808F962BE}" type="pres">
      <dgm:prSet presAssocID="{202B868E-1961-4056-9F64-1055D1945EDA}" presName="vSp1" presStyleCnt="0"/>
      <dgm:spPr/>
    </dgm:pt>
    <dgm:pt modelId="{9C14CEAD-CAE8-446E-8AF9-5F4BEEE90A07}" type="pres">
      <dgm:prSet presAssocID="{202B868E-1961-4056-9F64-1055D1945EDA}" presName="simulatedConn" presStyleLbl="solidFgAcc1" presStyleIdx="2" presStyleCnt="4" custLinFactX="-802225" custLinFactY="487296" custLinFactNeighborX="-900000" custLinFactNeighborY="500000"/>
      <dgm:spPr/>
    </dgm:pt>
    <dgm:pt modelId="{637F67D9-AE35-443F-B393-BE116EA5BFD3}" type="pres">
      <dgm:prSet presAssocID="{202B868E-1961-4056-9F64-1055D1945EDA}" presName="vSp2" presStyleCnt="0"/>
      <dgm:spPr/>
    </dgm:pt>
    <dgm:pt modelId="{4552FED4-BDCD-4F82-8C90-5543DC151C17}" type="pres">
      <dgm:prSet presAssocID="{202B868E-1961-4056-9F64-1055D1945EDA}" presName="sibTrans" presStyleCnt="0"/>
      <dgm:spPr/>
    </dgm:pt>
    <dgm:pt modelId="{C06B9AFA-1692-468C-ADC1-1096885E211F}" type="pres">
      <dgm:prSet presAssocID="{3D07A35C-D2BF-470C-9882-2EEA334F2B0B}" presName="compositeNode" presStyleCnt="0">
        <dgm:presLayoutVars>
          <dgm:bulletEnabled val="1"/>
        </dgm:presLayoutVars>
      </dgm:prSet>
      <dgm:spPr/>
    </dgm:pt>
    <dgm:pt modelId="{CD90E07D-6F2E-41DE-92F0-56B58DD2FB9A}" type="pres">
      <dgm:prSet presAssocID="{3D07A35C-D2BF-470C-9882-2EEA334F2B0B}" presName="bgRect" presStyleLbl="node1" presStyleIdx="3" presStyleCnt="5" custLinFactX="-100000" custLinFactY="6296" custLinFactNeighborX="-146407" custLinFactNeighborY="100000"/>
      <dgm:spPr/>
    </dgm:pt>
    <dgm:pt modelId="{280B0C61-55BA-48DF-B340-261B6BD27B81}" type="pres">
      <dgm:prSet presAssocID="{3D07A35C-D2BF-470C-9882-2EEA334F2B0B}" presName="parentNode" presStyleLbl="node1" presStyleIdx="3" presStyleCnt="5">
        <dgm:presLayoutVars>
          <dgm:chMax val="0"/>
          <dgm:bulletEnabled val="1"/>
        </dgm:presLayoutVars>
      </dgm:prSet>
      <dgm:spPr/>
    </dgm:pt>
    <dgm:pt modelId="{46367DB5-C5AE-45DD-A40C-F773940975E0}" type="pres">
      <dgm:prSet presAssocID="{AB865553-6188-4981-9FA7-FDB1CE9D35FB}" presName="hSp" presStyleCnt="0"/>
      <dgm:spPr/>
    </dgm:pt>
    <dgm:pt modelId="{598375FD-0548-4D47-8B20-E282522A330B}" type="pres">
      <dgm:prSet presAssocID="{AB865553-6188-4981-9FA7-FDB1CE9D35FB}" presName="vProcSp" presStyleCnt="0"/>
      <dgm:spPr/>
    </dgm:pt>
    <dgm:pt modelId="{863627AA-60E0-48B6-8887-92EE017669EE}" type="pres">
      <dgm:prSet presAssocID="{AB865553-6188-4981-9FA7-FDB1CE9D35FB}" presName="vSp1" presStyleCnt="0"/>
      <dgm:spPr/>
    </dgm:pt>
    <dgm:pt modelId="{48E4DAB1-243F-4FB0-95AA-C5157FFFFA53}" type="pres">
      <dgm:prSet presAssocID="{AB865553-6188-4981-9FA7-FDB1CE9D35FB}" presName="simulatedConn" presStyleLbl="solidFgAcc1" presStyleIdx="3" presStyleCnt="4" custLinFactX="-800000" custLinFactY="487296" custLinFactNeighborX="-834204" custLinFactNeighborY="500000"/>
      <dgm:spPr/>
    </dgm:pt>
    <dgm:pt modelId="{10362337-43B7-4E33-91A1-EC56DD9FBB31}" type="pres">
      <dgm:prSet presAssocID="{AB865553-6188-4981-9FA7-FDB1CE9D35FB}" presName="vSp2" presStyleCnt="0"/>
      <dgm:spPr/>
    </dgm:pt>
    <dgm:pt modelId="{705431E5-980C-41AD-8190-149C064AA27E}" type="pres">
      <dgm:prSet presAssocID="{AB865553-6188-4981-9FA7-FDB1CE9D35FB}" presName="sibTrans" presStyleCnt="0"/>
      <dgm:spPr/>
    </dgm:pt>
    <dgm:pt modelId="{9CB100E7-95A0-4E80-96F1-0C88A72AC83D}" type="pres">
      <dgm:prSet presAssocID="{5D1C3ED7-2DCC-440D-8F7D-1EB548D236CE}" presName="compositeNode" presStyleCnt="0">
        <dgm:presLayoutVars>
          <dgm:bulletEnabled val="1"/>
        </dgm:presLayoutVars>
      </dgm:prSet>
      <dgm:spPr/>
    </dgm:pt>
    <dgm:pt modelId="{7697EBAF-8252-466E-B1EC-675F661071C2}" type="pres">
      <dgm:prSet presAssocID="{5D1C3ED7-2DCC-440D-8F7D-1EB548D236CE}" presName="bgRect" presStyleLbl="node1" presStyleIdx="4" presStyleCnt="5" custLinFactX="-100000" custLinFactY="6296" custLinFactNeighborX="-146407" custLinFactNeighborY="100000"/>
      <dgm:spPr/>
    </dgm:pt>
    <dgm:pt modelId="{722DF30B-C8D7-44EB-AC11-801C71EDF944}" type="pres">
      <dgm:prSet presAssocID="{5D1C3ED7-2DCC-440D-8F7D-1EB548D236CE}" presName="parentNode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7B43400-B72D-431D-B2D4-C01F56C7BAB0}" type="presOf" srcId="{5D1C3ED7-2DCC-440D-8F7D-1EB548D236CE}" destId="{722DF30B-C8D7-44EB-AC11-801C71EDF944}" srcOrd="1" destOrd="0" presId="urn:microsoft.com/office/officeart/2005/8/layout/hProcess7"/>
    <dgm:cxn modelId="{3947EB10-9C91-4350-B697-254863011F19}" type="presOf" srcId="{56718847-795E-404D-8F9D-A89C90284C11}" destId="{15422DE9-A810-451B-B0E6-D3592BB6F41C}" srcOrd="0" destOrd="0" presId="urn:microsoft.com/office/officeart/2005/8/layout/hProcess7"/>
    <dgm:cxn modelId="{234E2F16-5725-4A03-ADBD-AF6225BE24E2}" type="presOf" srcId="{1289FF52-8897-4C11-8667-385FC9490F3F}" destId="{802D80FD-F7BD-45F1-8D02-484F623271ED}" srcOrd="0" destOrd="0" presId="urn:microsoft.com/office/officeart/2005/8/layout/hProcess7"/>
    <dgm:cxn modelId="{165EFB29-CB32-48A6-8C00-C81D434E6DAE}" srcId="{67D273FA-2EDD-436F-B2A0-1FC248CFDEFC}" destId="{32796326-87AF-4764-B35D-A5D90995BE48}" srcOrd="0" destOrd="0" parTransId="{009D0048-1376-44FE-BFF2-478512EBE93A}" sibTransId="{D79FFC6D-6504-47DD-BBBA-7C8FE8090853}"/>
    <dgm:cxn modelId="{A80F122C-F72C-4966-9EA6-6F1E63B3DA9E}" type="presOf" srcId="{54689414-A72A-4357-8214-957EB453986A}" destId="{B378CF5D-EFF5-4546-8821-0FF05787BC82}" srcOrd="1" destOrd="0" presId="urn:microsoft.com/office/officeart/2005/8/layout/hProcess7"/>
    <dgm:cxn modelId="{CC60012D-D473-4942-9AD8-3A232C5DB23C}" type="presOf" srcId="{1289FF52-8897-4C11-8667-385FC9490F3F}" destId="{67118AEC-1F4F-4C55-9853-0D50307E5523}" srcOrd="1" destOrd="0" presId="urn:microsoft.com/office/officeart/2005/8/layout/hProcess7"/>
    <dgm:cxn modelId="{3A0A143A-3942-4A34-8B14-ED5C07FC58EC}" srcId="{67D273FA-2EDD-436F-B2A0-1FC248CFDEFC}" destId="{5D1C3ED7-2DCC-440D-8F7D-1EB548D236CE}" srcOrd="4" destOrd="0" parTransId="{5799812C-D325-410F-A155-D49977F8518E}" sibTransId="{E8EA3C77-69AE-4E2A-962B-C1D83103084C}"/>
    <dgm:cxn modelId="{251FEC3E-DEB1-4123-94B3-D75A918D9880}" type="presOf" srcId="{5D1C3ED7-2DCC-440D-8F7D-1EB548D236CE}" destId="{7697EBAF-8252-466E-B1EC-675F661071C2}" srcOrd="0" destOrd="0" presId="urn:microsoft.com/office/officeart/2005/8/layout/hProcess7"/>
    <dgm:cxn modelId="{16671B53-C9FB-47E3-9981-0DE87AD56774}" srcId="{67D273FA-2EDD-436F-B2A0-1FC248CFDEFC}" destId="{3D07A35C-D2BF-470C-9882-2EEA334F2B0B}" srcOrd="3" destOrd="0" parTransId="{4A9E90D4-8697-47BB-9D24-9A490EB7F7B0}" sibTransId="{AB865553-6188-4981-9FA7-FDB1CE9D35FB}"/>
    <dgm:cxn modelId="{9F4DB458-BDFA-4D06-AFF2-3FD84016F64E}" type="presOf" srcId="{54689414-A72A-4357-8214-957EB453986A}" destId="{583C62D4-0BE5-470C-8DDB-1F224A39CECA}" srcOrd="0" destOrd="0" presId="urn:microsoft.com/office/officeart/2005/8/layout/hProcess7"/>
    <dgm:cxn modelId="{3432D37C-0674-4697-B9DB-050BB6FEAD82}" type="presOf" srcId="{32796326-87AF-4764-B35D-A5D90995BE48}" destId="{04C938FC-B701-4F90-A515-E2323E223199}" srcOrd="1" destOrd="0" presId="urn:microsoft.com/office/officeart/2005/8/layout/hProcess7"/>
    <dgm:cxn modelId="{F6544D8D-A725-4804-922C-588806DD8B31}" srcId="{1289FF52-8897-4C11-8667-385FC9490F3F}" destId="{2DABCE42-1FCE-4FE3-BBB0-B1410E4A2A72}" srcOrd="0" destOrd="0" parTransId="{BED9D357-76F6-4259-AC98-ECE95400F285}" sibTransId="{E3A06A7D-98B0-4C04-9372-5DA39F8AA56F}"/>
    <dgm:cxn modelId="{6BFEFE91-F9EA-4374-90DD-7F16FAA1A868}" srcId="{54689414-A72A-4357-8214-957EB453986A}" destId="{D6A66167-FD7E-422A-A77A-0DF90154ECA0}" srcOrd="0" destOrd="0" parTransId="{A7D2DC3F-9514-405C-AF23-4ED4BBDC30FF}" sibTransId="{F905A575-9EBF-4CB4-A81B-9EA94B13C2A4}"/>
    <dgm:cxn modelId="{0C389395-C9E5-49E9-BBD8-05F3EC86E63A}" srcId="{32796326-87AF-4764-B35D-A5D90995BE48}" destId="{56718847-795E-404D-8F9D-A89C90284C11}" srcOrd="0" destOrd="0" parTransId="{96B1D02F-FA4D-47B9-9611-B12AA7EFE6A9}" sibTransId="{1B0BBBCC-37FC-4885-BE13-32D61D229AE2}"/>
    <dgm:cxn modelId="{6BC4119E-3189-49A6-9E46-31DE0DFCF062}" type="presOf" srcId="{32796326-87AF-4764-B35D-A5D90995BE48}" destId="{CA41AE3F-5B73-4D69-BCE2-A5510EFF06B8}" srcOrd="0" destOrd="0" presId="urn:microsoft.com/office/officeart/2005/8/layout/hProcess7"/>
    <dgm:cxn modelId="{006A39A0-5B76-423C-A3C1-0CCDF6EB6F63}" srcId="{67D273FA-2EDD-436F-B2A0-1FC248CFDEFC}" destId="{1289FF52-8897-4C11-8667-385FC9490F3F}" srcOrd="1" destOrd="0" parTransId="{53E037CC-F268-4EC2-98A7-1B67D09A3516}" sibTransId="{F0127D1F-336C-43A5-A735-2DC6F1C9C55F}"/>
    <dgm:cxn modelId="{6518CBA1-D1A1-4E4F-8057-8297254A62EF}" type="presOf" srcId="{3D07A35C-D2BF-470C-9882-2EEA334F2B0B}" destId="{CD90E07D-6F2E-41DE-92F0-56B58DD2FB9A}" srcOrd="0" destOrd="0" presId="urn:microsoft.com/office/officeart/2005/8/layout/hProcess7"/>
    <dgm:cxn modelId="{1CD64CAD-FF41-46E7-88ED-C36B082C162B}" type="presOf" srcId="{3D07A35C-D2BF-470C-9882-2EEA334F2B0B}" destId="{280B0C61-55BA-48DF-B340-261B6BD27B81}" srcOrd="1" destOrd="0" presId="urn:microsoft.com/office/officeart/2005/8/layout/hProcess7"/>
    <dgm:cxn modelId="{3FC40ACB-1E72-4CF7-B156-A6D4FA53F8CC}" type="presOf" srcId="{2DABCE42-1FCE-4FE3-BBB0-B1410E4A2A72}" destId="{95B8F7CB-DB0B-4099-B5DB-06135B3C7B3D}" srcOrd="0" destOrd="0" presId="urn:microsoft.com/office/officeart/2005/8/layout/hProcess7"/>
    <dgm:cxn modelId="{6BE3B9DE-892D-4378-BD55-A5E4BC732625}" srcId="{67D273FA-2EDD-436F-B2A0-1FC248CFDEFC}" destId="{54689414-A72A-4357-8214-957EB453986A}" srcOrd="2" destOrd="0" parTransId="{30A508B0-23EE-4047-90FB-55111EC3F336}" sibTransId="{202B868E-1961-4056-9F64-1055D1945EDA}"/>
    <dgm:cxn modelId="{771318F4-0DA5-4EC5-BEDD-F779D0EFE6A5}" type="presOf" srcId="{D6A66167-FD7E-422A-A77A-0DF90154ECA0}" destId="{8E8F0E7A-7466-4A8D-9862-582101DE2C4F}" srcOrd="0" destOrd="0" presId="urn:microsoft.com/office/officeart/2005/8/layout/hProcess7"/>
    <dgm:cxn modelId="{33E0A7F7-9DE4-4EE0-903C-8692F1512616}" type="presOf" srcId="{67D273FA-2EDD-436F-B2A0-1FC248CFDEFC}" destId="{518DC805-0A96-4D12-8596-4ACBC2E9804F}" srcOrd="0" destOrd="0" presId="urn:microsoft.com/office/officeart/2005/8/layout/hProcess7"/>
    <dgm:cxn modelId="{8000B809-C960-43CE-9ACE-98F7CBD68BE1}" type="presParOf" srcId="{518DC805-0A96-4D12-8596-4ACBC2E9804F}" destId="{4504AA82-C36B-4428-8CB2-7629C90F64C0}" srcOrd="0" destOrd="0" presId="urn:microsoft.com/office/officeart/2005/8/layout/hProcess7"/>
    <dgm:cxn modelId="{C53F62C7-8F08-41A5-8B90-3FAFE14832D8}" type="presParOf" srcId="{4504AA82-C36B-4428-8CB2-7629C90F64C0}" destId="{CA41AE3F-5B73-4D69-BCE2-A5510EFF06B8}" srcOrd="0" destOrd="0" presId="urn:microsoft.com/office/officeart/2005/8/layout/hProcess7"/>
    <dgm:cxn modelId="{F4EC4CC3-584D-4278-8AB7-9E6724C3F62F}" type="presParOf" srcId="{4504AA82-C36B-4428-8CB2-7629C90F64C0}" destId="{04C938FC-B701-4F90-A515-E2323E223199}" srcOrd="1" destOrd="0" presId="urn:microsoft.com/office/officeart/2005/8/layout/hProcess7"/>
    <dgm:cxn modelId="{F91EBAD4-F0AF-4BD5-B323-0C53BE5F76FA}" type="presParOf" srcId="{4504AA82-C36B-4428-8CB2-7629C90F64C0}" destId="{15422DE9-A810-451B-B0E6-D3592BB6F41C}" srcOrd="2" destOrd="0" presId="urn:microsoft.com/office/officeart/2005/8/layout/hProcess7"/>
    <dgm:cxn modelId="{4AEB2381-8F79-4EA8-A9E2-08CD947802D1}" type="presParOf" srcId="{518DC805-0A96-4D12-8596-4ACBC2E9804F}" destId="{C5C534F2-E15E-4E59-9DB5-F42D5B239DEB}" srcOrd="1" destOrd="0" presId="urn:microsoft.com/office/officeart/2005/8/layout/hProcess7"/>
    <dgm:cxn modelId="{2DBF9FF9-F0A8-48A1-98F9-554E2781738F}" type="presParOf" srcId="{518DC805-0A96-4D12-8596-4ACBC2E9804F}" destId="{B26E4011-DA23-4988-84CA-EC2A359CABAB}" srcOrd="2" destOrd="0" presId="urn:microsoft.com/office/officeart/2005/8/layout/hProcess7"/>
    <dgm:cxn modelId="{F560A69E-A87B-4800-AEA3-7EDD28CAF0D4}" type="presParOf" srcId="{B26E4011-DA23-4988-84CA-EC2A359CABAB}" destId="{EE0E39BC-52A8-447F-968E-D1A5A9E869AE}" srcOrd="0" destOrd="0" presId="urn:microsoft.com/office/officeart/2005/8/layout/hProcess7"/>
    <dgm:cxn modelId="{AF4ACA7C-78FE-46C0-82DE-A89344401DCE}" type="presParOf" srcId="{B26E4011-DA23-4988-84CA-EC2A359CABAB}" destId="{354C7F61-4412-4F24-A411-714A434F448A}" srcOrd="1" destOrd="0" presId="urn:microsoft.com/office/officeart/2005/8/layout/hProcess7"/>
    <dgm:cxn modelId="{8C5DCF62-42F3-4D57-BFBE-5EACE9D98301}" type="presParOf" srcId="{B26E4011-DA23-4988-84CA-EC2A359CABAB}" destId="{9AABA8A2-DA19-4A72-9776-0EE0050085E2}" srcOrd="2" destOrd="0" presId="urn:microsoft.com/office/officeart/2005/8/layout/hProcess7"/>
    <dgm:cxn modelId="{D972DD64-C153-4258-B9A9-4ED279693A3E}" type="presParOf" srcId="{518DC805-0A96-4D12-8596-4ACBC2E9804F}" destId="{B3461AC3-092D-4ABF-A2E3-A70D957FF954}" srcOrd="3" destOrd="0" presId="urn:microsoft.com/office/officeart/2005/8/layout/hProcess7"/>
    <dgm:cxn modelId="{5B69A6F3-830B-4219-9480-9DFD66FE9A13}" type="presParOf" srcId="{518DC805-0A96-4D12-8596-4ACBC2E9804F}" destId="{94760FAF-B80E-44A8-A65C-5C3CA364CDFF}" srcOrd="4" destOrd="0" presId="urn:microsoft.com/office/officeart/2005/8/layout/hProcess7"/>
    <dgm:cxn modelId="{64857B1F-ACDE-4A82-925F-7E5465BF7FCF}" type="presParOf" srcId="{94760FAF-B80E-44A8-A65C-5C3CA364CDFF}" destId="{802D80FD-F7BD-45F1-8D02-484F623271ED}" srcOrd="0" destOrd="0" presId="urn:microsoft.com/office/officeart/2005/8/layout/hProcess7"/>
    <dgm:cxn modelId="{90CD4E4F-F36A-4814-810F-49A5F5BAF93B}" type="presParOf" srcId="{94760FAF-B80E-44A8-A65C-5C3CA364CDFF}" destId="{67118AEC-1F4F-4C55-9853-0D50307E5523}" srcOrd="1" destOrd="0" presId="urn:microsoft.com/office/officeart/2005/8/layout/hProcess7"/>
    <dgm:cxn modelId="{5C587F8B-719E-40FC-A301-69F563EBCF33}" type="presParOf" srcId="{94760FAF-B80E-44A8-A65C-5C3CA364CDFF}" destId="{95B8F7CB-DB0B-4099-B5DB-06135B3C7B3D}" srcOrd="2" destOrd="0" presId="urn:microsoft.com/office/officeart/2005/8/layout/hProcess7"/>
    <dgm:cxn modelId="{72C4A420-833D-4FFF-90DD-7A7E14F9F6F0}" type="presParOf" srcId="{518DC805-0A96-4D12-8596-4ACBC2E9804F}" destId="{56944A38-32E5-4AD6-A0CD-9EA7FBA13D35}" srcOrd="5" destOrd="0" presId="urn:microsoft.com/office/officeart/2005/8/layout/hProcess7"/>
    <dgm:cxn modelId="{20AD81C9-4A2D-41A0-9947-13DFF4822181}" type="presParOf" srcId="{518DC805-0A96-4D12-8596-4ACBC2E9804F}" destId="{28D045FA-2A3C-4F0B-AA9D-81126D6A7F8B}" srcOrd="6" destOrd="0" presId="urn:microsoft.com/office/officeart/2005/8/layout/hProcess7"/>
    <dgm:cxn modelId="{0B79B1A5-0A2C-40AD-8FCD-A87C0F3C44A2}" type="presParOf" srcId="{28D045FA-2A3C-4F0B-AA9D-81126D6A7F8B}" destId="{BBA80934-1F0D-43F6-9C71-29BF78C06B4B}" srcOrd="0" destOrd="0" presId="urn:microsoft.com/office/officeart/2005/8/layout/hProcess7"/>
    <dgm:cxn modelId="{8E1FAD3A-3C9A-45DD-9AC5-087208869AD9}" type="presParOf" srcId="{28D045FA-2A3C-4F0B-AA9D-81126D6A7F8B}" destId="{A0BFB528-27A1-4963-922D-53C6B934919F}" srcOrd="1" destOrd="0" presId="urn:microsoft.com/office/officeart/2005/8/layout/hProcess7"/>
    <dgm:cxn modelId="{410C35EB-0EF4-4EBF-BCA7-ACDA0D0AFBA2}" type="presParOf" srcId="{28D045FA-2A3C-4F0B-AA9D-81126D6A7F8B}" destId="{E39B9B95-6718-4DBC-BE1A-9FF537FEA71B}" srcOrd="2" destOrd="0" presId="urn:microsoft.com/office/officeart/2005/8/layout/hProcess7"/>
    <dgm:cxn modelId="{8D3B5D8E-AD0D-4EC9-9049-812AA8A74B53}" type="presParOf" srcId="{518DC805-0A96-4D12-8596-4ACBC2E9804F}" destId="{005CFC81-8466-4340-9B10-3524EF41030C}" srcOrd="7" destOrd="0" presId="urn:microsoft.com/office/officeart/2005/8/layout/hProcess7"/>
    <dgm:cxn modelId="{4FCFFC57-18EC-4669-9E39-CA2F2832AC04}" type="presParOf" srcId="{518DC805-0A96-4D12-8596-4ACBC2E9804F}" destId="{8B2A3BF3-EFFF-4792-B6EE-0386BBB56579}" srcOrd="8" destOrd="0" presId="urn:microsoft.com/office/officeart/2005/8/layout/hProcess7"/>
    <dgm:cxn modelId="{A5FCB850-F2DC-4CF4-B634-0852C85DEA8D}" type="presParOf" srcId="{8B2A3BF3-EFFF-4792-B6EE-0386BBB56579}" destId="{583C62D4-0BE5-470C-8DDB-1F224A39CECA}" srcOrd="0" destOrd="0" presId="urn:microsoft.com/office/officeart/2005/8/layout/hProcess7"/>
    <dgm:cxn modelId="{096C4490-BF2D-4904-85A8-81358020FA32}" type="presParOf" srcId="{8B2A3BF3-EFFF-4792-B6EE-0386BBB56579}" destId="{B378CF5D-EFF5-4546-8821-0FF05787BC82}" srcOrd="1" destOrd="0" presId="urn:microsoft.com/office/officeart/2005/8/layout/hProcess7"/>
    <dgm:cxn modelId="{3FC9D6FF-60F7-4F1A-A1B6-36209ACD4405}" type="presParOf" srcId="{8B2A3BF3-EFFF-4792-B6EE-0386BBB56579}" destId="{8E8F0E7A-7466-4A8D-9862-582101DE2C4F}" srcOrd="2" destOrd="0" presId="urn:microsoft.com/office/officeart/2005/8/layout/hProcess7"/>
    <dgm:cxn modelId="{CDC75408-1C7D-4929-8CA5-392C221CF2DC}" type="presParOf" srcId="{518DC805-0A96-4D12-8596-4ACBC2E9804F}" destId="{2C0C7BF2-D340-4CE5-B85E-E58CFE6D6BBE}" srcOrd="9" destOrd="0" presId="urn:microsoft.com/office/officeart/2005/8/layout/hProcess7"/>
    <dgm:cxn modelId="{C6D4DA8E-697E-437F-B794-BF5BC097FDFD}" type="presParOf" srcId="{518DC805-0A96-4D12-8596-4ACBC2E9804F}" destId="{35D85922-C0EE-4F23-81F8-FD13D13320FA}" srcOrd="10" destOrd="0" presId="urn:microsoft.com/office/officeart/2005/8/layout/hProcess7"/>
    <dgm:cxn modelId="{4012C073-1045-4E40-9F02-00E06562A5AF}" type="presParOf" srcId="{35D85922-C0EE-4F23-81F8-FD13D13320FA}" destId="{703F00F9-8D29-4188-A4DE-18C808F962BE}" srcOrd="0" destOrd="0" presId="urn:microsoft.com/office/officeart/2005/8/layout/hProcess7"/>
    <dgm:cxn modelId="{846AC113-C011-4179-83EC-C50F31A1FE90}" type="presParOf" srcId="{35D85922-C0EE-4F23-81F8-FD13D13320FA}" destId="{9C14CEAD-CAE8-446E-8AF9-5F4BEEE90A07}" srcOrd="1" destOrd="0" presId="urn:microsoft.com/office/officeart/2005/8/layout/hProcess7"/>
    <dgm:cxn modelId="{F43B3094-A79D-4B3B-8701-C42F312C38D4}" type="presParOf" srcId="{35D85922-C0EE-4F23-81F8-FD13D13320FA}" destId="{637F67D9-AE35-443F-B393-BE116EA5BFD3}" srcOrd="2" destOrd="0" presId="urn:microsoft.com/office/officeart/2005/8/layout/hProcess7"/>
    <dgm:cxn modelId="{5525BDB3-B97B-4A5B-8066-FC48BE4CD347}" type="presParOf" srcId="{518DC805-0A96-4D12-8596-4ACBC2E9804F}" destId="{4552FED4-BDCD-4F82-8C90-5543DC151C17}" srcOrd="11" destOrd="0" presId="urn:microsoft.com/office/officeart/2005/8/layout/hProcess7"/>
    <dgm:cxn modelId="{8035AFCC-430B-45B7-A6CB-63D4F30EE5EB}" type="presParOf" srcId="{518DC805-0A96-4D12-8596-4ACBC2E9804F}" destId="{C06B9AFA-1692-468C-ADC1-1096885E211F}" srcOrd="12" destOrd="0" presId="urn:microsoft.com/office/officeart/2005/8/layout/hProcess7"/>
    <dgm:cxn modelId="{136295C6-2E1C-45C2-8EB3-3EBD86A262E2}" type="presParOf" srcId="{C06B9AFA-1692-468C-ADC1-1096885E211F}" destId="{CD90E07D-6F2E-41DE-92F0-56B58DD2FB9A}" srcOrd="0" destOrd="0" presId="urn:microsoft.com/office/officeart/2005/8/layout/hProcess7"/>
    <dgm:cxn modelId="{1BB7C3F8-42AF-45B4-99C4-39A675F2B2D1}" type="presParOf" srcId="{C06B9AFA-1692-468C-ADC1-1096885E211F}" destId="{280B0C61-55BA-48DF-B340-261B6BD27B81}" srcOrd="1" destOrd="0" presId="urn:microsoft.com/office/officeart/2005/8/layout/hProcess7"/>
    <dgm:cxn modelId="{EC9C6BFB-3BCB-4672-814B-69C029DB9074}" type="presParOf" srcId="{518DC805-0A96-4D12-8596-4ACBC2E9804F}" destId="{46367DB5-C5AE-45DD-A40C-F773940975E0}" srcOrd="13" destOrd="0" presId="urn:microsoft.com/office/officeart/2005/8/layout/hProcess7"/>
    <dgm:cxn modelId="{F12A46DB-8000-4705-A268-4299B3019BD7}" type="presParOf" srcId="{518DC805-0A96-4D12-8596-4ACBC2E9804F}" destId="{598375FD-0548-4D47-8B20-E282522A330B}" srcOrd="14" destOrd="0" presId="urn:microsoft.com/office/officeart/2005/8/layout/hProcess7"/>
    <dgm:cxn modelId="{48C951C5-A7BD-43B2-BBBE-BBE3CE6CF1F4}" type="presParOf" srcId="{598375FD-0548-4D47-8B20-E282522A330B}" destId="{863627AA-60E0-48B6-8887-92EE017669EE}" srcOrd="0" destOrd="0" presId="urn:microsoft.com/office/officeart/2005/8/layout/hProcess7"/>
    <dgm:cxn modelId="{FC20A1B0-047E-4000-B3C5-F8AB771C8389}" type="presParOf" srcId="{598375FD-0548-4D47-8B20-E282522A330B}" destId="{48E4DAB1-243F-4FB0-95AA-C5157FFFFA53}" srcOrd="1" destOrd="0" presId="urn:microsoft.com/office/officeart/2005/8/layout/hProcess7"/>
    <dgm:cxn modelId="{CF6F7C09-4839-40BF-8985-93B72E64267E}" type="presParOf" srcId="{598375FD-0548-4D47-8B20-E282522A330B}" destId="{10362337-43B7-4E33-91A1-EC56DD9FBB31}" srcOrd="2" destOrd="0" presId="urn:microsoft.com/office/officeart/2005/8/layout/hProcess7"/>
    <dgm:cxn modelId="{CB93FE4E-6165-4120-BA8A-8CF56B55975C}" type="presParOf" srcId="{518DC805-0A96-4D12-8596-4ACBC2E9804F}" destId="{705431E5-980C-41AD-8190-149C064AA27E}" srcOrd="15" destOrd="0" presId="urn:microsoft.com/office/officeart/2005/8/layout/hProcess7"/>
    <dgm:cxn modelId="{CA3C5959-D62D-4A18-9E39-FAB773202A2B}" type="presParOf" srcId="{518DC805-0A96-4D12-8596-4ACBC2E9804F}" destId="{9CB100E7-95A0-4E80-96F1-0C88A72AC83D}" srcOrd="16" destOrd="0" presId="urn:microsoft.com/office/officeart/2005/8/layout/hProcess7"/>
    <dgm:cxn modelId="{77E418CD-3A47-4D09-9176-38A00C6502C6}" type="presParOf" srcId="{9CB100E7-95A0-4E80-96F1-0C88A72AC83D}" destId="{7697EBAF-8252-466E-B1EC-675F661071C2}" srcOrd="0" destOrd="0" presId="urn:microsoft.com/office/officeart/2005/8/layout/hProcess7"/>
    <dgm:cxn modelId="{481CA11D-7AE4-4648-9B76-FA3CD7289AC3}" type="presParOf" srcId="{9CB100E7-95A0-4E80-96F1-0C88A72AC83D}" destId="{722DF30B-C8D7-44EB-AC11-801C71EDF944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41AE3F-5B73-4D69-BCE2-A5510EFF06B8}">
      <dsp:nvSpPr>
        <dsp:cNvPr id="0" name=""/>
        <dsp:cNvSpPr/>
      </dsp:nvSpPr>
      <dsp:spPr>
        <a:xfrm>
          <a:off x="5462" y="3390673"/>
          <a:ext cx="1907114" cy="2288537"/>
        </a:xfrm>
        <a:prstGeom prst="roundRect">
          <a:avLst>
            <a:gd name="adj" fmla="val 5000"/>
          </a:avLst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600" kern="1200" dirty="0"/>
        </a:p>
      </dsp:txBody>
      <dsp:txXfrm rot="16200000">
        <a:off x="-742126" y="4138262"/>
        <a:ext cx="1876600" cy="381422"/>
      </dsp:txXfrm>
    </dsp:sp>
    <dsp:sp modelId="{15422DE9-A810-451B-B0E6-D3592BB6F41C}">
      <dsp:nvSpPr>
        <dsp:cNvPr id="0" name=""/>
        <dsp:cNvSpPr/>
      </dsp:nvSpPr>
      <dsp:spPr>
        <a:xfrm>
          <a:off x="386885" y="3390673"/>
          <a:ext cx="1420800" cy="228853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000" kern="1200" dirty="0"/>
        </a:p>
      </dsp:txBody>
      <dsp:txXfrm>
        <a:off x="386885" y="3390673"/>
        <a:ext cx="1420800" cy="2288537"/>
      </dsp:txXfrm>
    </dsp:sp>
    <dsp:sp modelId="{802D80FD-F7BD-45F1-8D02-484F623271ED}">
      <dsp:nvSpPr>
        <dsp:cNvPr id="0" name=""/>
        <dsp:cNvSpPr/>
      </dsp:nvSpPr>
      <dsp:spPr>
        <a:xfrm>
          <a:off x="1979326" y="3390673"/>
          <a:ext cx="1907114" cy="2288537"/>
        </a:xfrm>
        <a:prstGeom prst="roundRect">
          <a:avLst>
            <a:gd name="adj" fmla="val 5000"/>
          </a:avLst>
        </a:prstGeom>
        <a:solidFill>
          <a:schemeClr val="accent3">
            <a:shade val="50000"/>
            <a:hueOff val="-322161"/>
            <a:satOff val="-4834"/>
            <a:lumOff val="194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600" kern="1200" dirty="0"/>
        </a:p>
      </dsp:txBody>
      <dsp:txXfrm rot="16200000">
        <a:off x="1231737" y="4138262"/>
        <a:ext cx="1876600" cy="381422"/>
      </dsp:txXfrm>
    </dsp:sp>
    <dsp:sp modelId="{354C7F61-4412-4F24-A411-714A434F448A}">
      <dsp:nvSpPr>
        <dsp:cNvPr id="0" name=""/>
        <dsp:cNvSpPr/>
      </dsp:nvSpPr>
      <dsp:spPr>
        <a:xfrm rot="5400000">
          <a:off x="1820662" y="5209970"/>
          <a:ext cx="336399" cy="28606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8F7CB-DB0B-4099-B5DB-06135B3C7B3D}">
      <dsp:nvSpPr>
        <dsp:cNvPr id="0" name=""/>
        <dsp:cNvSpPr/>
      </dsp:nvSpPr>
      <dsp:spPr>
        <a:xfrm>
          <a:off x="2360749" y="3390673"/>
          <a:ext cx="1420800" cy="228853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500" kern="1200" dirty="0"/>
        </a:p>
      </dsp:txBody>
      <dsp:txXfrm>
        <a:off x="2360749" y="3390673"/>
        <a:ext cx="1420800" cy="2288537"/>
      </dsp:txXfrm>
    </dsp:sp>
    <dsp:sp modelId="{583C62D4-0BE5-470C-8DDB-1F224A39CECA}">
      <dsp:nvSpPr>
        <dsp:cNvPr id="0" name=""/>
        <dsp:cNvSpPr/>
      </dsp:nvSpPr>
      <dsp:spPr>
        <a:xfrm>
          <a:off x="3953190" y="3390673"/>
          <a:ext cx="1907114" cy="2288537"/>
        </a:xfrm>
        <a:prstGeom prst="roundRect">
          <a:avLst>
            <a:gd name="adj" fmla="val 5000"/>
          </a:avLst>
        </a:prstGeom>
        <a:solidFill>
          <a:schemeClr val="accent3">
            <a:shade val="50000"/>
            <a:hueOff val="-644322"/>
            <a:satOff val="-9668"/>
            <a:lumOff val="389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600" kern="1200" dirty="0"/>
        </a:p>
      </dsp:txBody>
      <dsp:txXfrm rot="16200000">
        <a:off x="3205601" y="4138262"/>
        <a:ext cx="1876600" cy="381422"/>
      </dsp:txXfrm>
    </dsp:sp>
    <dsp:sp modelId="{A0BFB528-27A1-4963-922D-53C6B934919F}">
      <dsp:nvSpPr>
        <dsp:cNvPr id="0" name=""/>
        <dsp:cNvSpPr/>
      </dsp:nvSpPr>
      <dsp:spPr>
        <a:xfrm rot="5400000">
          <a:off x="3794525" y="5209970"/>
          <a:ext cx="336399" cy="28606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-402702"/>
              <a:satOff val="-6043"/>
              <a:lumOff val="243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8F0E7A-7466-4A8D-9862-582101DE2C4F}">
      <dsp:nvSpPr>
        <dsp:cNvPr id="0" name=""/>
        <dsp:cNvSpPr/>
      </dsp:nvSpPr>
      <dsp:spPr>
        <a:xfrm>
          <a:off x="4334613" y="3390673"/>
          <a:ext cx="1420800" cy="228853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500" kern="1200" dirty="0"/>
        </a:p>
      </dsp:txBody>
      <dsp:txXfrm>
        <a:off x="4334613" y="3390673"/>
        <a:ext cx="1420800" cy="2288537"/>
      </dsp:txXfrm>
    </dsp:sp>
    <dsp:sp modelId="{CD90E07D-6F2E-41DE-92F0-56B58DD2FB9A}">
      <dsp:nvSpPr>
        <dsp:cNvPr id="0" name=""/>
        <dsp:cNvSpPr/>
      </dsp:nvSpPr>
      <dsp:spPr>
        <a:xfrm>
          <a:off x="1227789" y="5823297"/>
          <a:ext cx="1907114" cy="2288537"/>
        </a:xfrm>
        <a:prstGeom prst="roundRect">
          <a:avLst>
            <a:gd name="adj" fmla="val 5000"/>
          </a:avLst>
        </a:prstGeom>
        <a:solidFill>
          <a:schemeClr val="accent3">
            <a:shade val="50000"/>
            <a:hueOff val="-644322"/>
            <a:satOff val="-9668"/>
            <a:lumOff val="389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eaVert" wrap="square" lIns="0" tIns="37719" rIns="48895" bIns="0" numCol="1" spcCol="1270" anchor="t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100" kern="1200" dirty="0"/>
        </a:p>
      </dsp:txBody>
      <dsp:txXfrm rot="16200000">
        <a:off x="480200" y="6570886"/>
        <a:ext cx="1876600" cy="381422"/>
      </dsp:txXfrm>
    </dsp:sp>
    <dsp:sp modelId="{9C14CEAD-CAE8-446E-8AF9-5F4BEEE90A07}">
      <dsp:nvSpPr>
        <dsp:cNvPr id="0" name=""/>
        <dsp:cNvSpPr/>
      </dsp:nvSpPr>
      <dsp:spPr>
        <a:xfrm rot="5400000">
          <a:off x="898882" y="7634163"/>
          <a:ext cx="336399" cy="28606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-805403"/>
              <a:satOff val="-12085"/>
              <a:lumOff val="486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7EBAF-8252-466E-B1EC-675F661071C2}">
      <dsp:nvSpPr>
        <dsp:cNvPr id="0" name=""/>
        <dsp:cNvSpPr/>
      </dsp:nvSpPr>
      <dsp:spPr>
        <a:xfrm>
          <a:off x="3201653" y="5823297"/>
          <a:ext cx="1907114" cy="2288537"/>
        </a:xfrm>
        <a:prstGeom prst="roundRect">
          <a:avLst>
            <a:gd name="adj" fmla="val 5000"/>
          </a:avLst>
        </a:prstGeom>
        <a:solidFill>
          <a:srgbClr val="F8A62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93345" bIns="0" numCol="1" spcCol="1270" anchor="t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100" kern="1200" dirty="0"/>
        </a:p>
      </dsp:txBody>
      <dsp:txXfrm rot="16200000">
        <a:off x="2454064" y="6570886"/>
        <a:ext cx="1876600" cy="381422"/>
      </dsp:txXfrm>
    </dsp:sp>
    <dsp:sp modelId="{48E4DAB1-243F-4FB0-95AA-C5157FFFFA53}">
      <dsp:nvSpPr>
        <dsp:cNvPr id="0" name=""/>
        <dsp:cNvSpPr/>
      </dsp:nvSpPr>
      <dsp:spPr>
        <a:xfrm rot="5400000">
          <a:off x="3067331" y="7634163"/>
          <a:ext cx="336399" cy="28606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-402702"/>
              <a:satOff val="-6043"/>
              <a:lumOff val="243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342130" cy="344408"/>
          </a:xfrm>
          <a:prstGeom prst="rect">
            <a:avLst/>
          </a:prstGeom>
        </p:spPr>
        <p:txBody>
          <a:bodyPr vert="horz" lIns="92432" tIns="46217" rIns="92432" bIns="46217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75856" y="0"/>
            <a:ext cx="4342130" cy="344408"/>
          </a:xfrm>
          <a:prstGeom prst="rect">
            <a:avLst/>
          </a:prstGeom>
        </p:spPr>
        <p:txBody>
          <a:bodyPr vert="horz" lIns="92432" tIns="46217" rIns="92432" bIns="46217" rtlCol="0"/>
          <a:lstStyle>
            <a:lvl1pPr algn="r">
              <a:defRPr sz="1200"/>
            </a:lvl1pPr>
          </a:lstStyle>
          <a:p>
            <a:fld id="{98337B99-EFDB-4B9E-8EB8-098F8F1747D9}" type="datetimeFigureOut">
              <a:rPr lang="zh-CN" altLang="en-US" smtClean="0"/>
              <a:pPr/>
              <a:t>2022/1/3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6542559"/>
            <a:ext cx="4342130" cy="344408"/>
          </a:xfrm>
          <a:prstGeom prst="rect">
            <a:avLst/>
          </a:prstGeom>
        </p:spPr>
        <p:txBody>
          <a:bodyPr vert="horz" lIns="92432" tIns="46217" rIns="92432" bIns="46217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75856" y="6542559"/>
            <a:ext cx="4342130" cy="344408"/>
          </a:xfrm>
          <a:prstGeom prst="rect">
            <a:avLst/>
          </a:prstGeom>
        </p:spPr>
        <p:txBody>
          <a:bodyPr vert="horz" lIns="92432" tIns="46217" rIns="92432" bIns="46217" rtlCol="0" anchor="b"/>
          <a:lstStyle>
            <a:lvl1pPr algn="r">
              <a:defRPr sz="1200"/>
            </a:lvl1pPr>
          </a:lstStyle>
          <a:p>
            <a:fld id="{63C8E9FB-627B-4E4B-970F-40EAFA1DA3D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624096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718" cy="344294"/>
          </a:xfrm>
          <a:prstGeom prst="rect">
            <a:avLst/>
          </a:prstGeom>
        </p:spPr>
        <p:txBody>
          <a:bodyPr vert="horz" lIns="63663" tIns="31831" rIns="63663" bIns="31831" rtlCol="0"/>
          <a:lstStyle>
            <a:lvl1pPr algn="l">
              <a:defRPr sz="8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75980" y="1"/>
            <a:ext cx="4342718" cy="344294"/>
          </a:xfrm>
          <a:prstGeom prst="rect">
            <a:avLst/>
          </a:prstGeom>
        </p:spPr>
        <p:txBody>
          <a:bodyPr vert="horz" lIns="63663" tIns="31831" rIns="63663" bIns="31831" rtlCol="0"/>
          <a:lstStyle>
            <a:lvl1pPr algn="r">
              <a:defRPr sz="800"/>
            </a:lvl1pPr>
          </a:lstStyle>
          <a:p>
            <a:fld id="{9DA904E0-5720-4CB2-A82B-A33D4191B467}" type="datetimeFigureOut">
              <a:rPr lang="zh-CN" altLang="en-US" smtClean="0"/>
              <a:pPr/>
              <a:t>2022/1/3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182938" y="515938"/>
            <a:ext cx="3654425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3663" tIns="31831" rIns="63663" bIns="31831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1001550" y="3271554"/>
            <a:ext cx="8017202" cy="3100168"/>
          </a:xfrm>
          <a:prstGeom prst="rect">
            <a:avLst/>
          </a:prstGeom>
        </p:spPr>
        <p:txBody>
          <a:bodyPr vert="horz" lIns="63663" tIns="31831" rIns="63663" bIns="31831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42347"/>
            <a:ext cx="4342718" cy="344294"/>
          </a:xfrm>
          <a:prstGeom prst="rect">
            <a:avLst/>
          </a:prstGeom>
        </p:spPr>
        <p:txBody>
          <a:bodyPr vert="horz" lIns="63663" tIns="31831" rIns="63663" bIns="31831" rtlCol="0" anchor="b"/>
          <a:lstStyle>
            <a:lvl1pPr algn="l">
              <a:defRPr sz="8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75980" y="6542347"/>
            <a:ext cx="4342718" cy="344294"/>
          </a:xfrm>
          <a:prstGeom prst="rect">
            <a:avLst/>
          </a:prstGeom>
        </p:spPr>
        <p:txBody>
          <a:bodyPr vert="horz" lIns="63663" tIns="31831" rIns="63663" bIns="31831" rtlCol="0" anchor="b"/>
          <a:lstStyle>
            <a:lvl1pPr algn="r">
              <a:defRPr sz="800"/>
            </a:lvl1pPr>
          </a:lstStyle>
          <a:p>
            <a:fld id="{7C12605A-8A2E-4436-953E-193A4562C70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606992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页眉占位符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2605A-8A2E-4436-953E-193A4562C708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9190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页眉占位符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2605A-8A2E-4436-953E-193A4562C708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3533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页眉占位符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2605A-8A2E-4436-953E-193A4562C708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6239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页眉占位符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2605A-8A2E-4436-953E-193A4562C708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2110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页眉占位符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2605A-8A2E-4436-953E-193A4562C708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3904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页眉占位符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2605A-8A2E-4436-953E-193A4562C708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5687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页眉占位符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2605A-8A2E-4436-953E-193A4562C708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1368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 userDrawn="1">
            <p:ph type="title"/>
          </p:nvPr>
        </p:nvSpPr>
        <p:spPr>
          <a:xfrm>
            <a:off x="3005404" y="1857656"/>
            <a:ext cx="5509867" cy="1396083"/>
          </a:xfrm>
        </p:spPr>
        <p:txBody>
          <a:bodyPr anchor="b">
            <a:normAutofit/>
          </a:bodyPr>
          <a:lstStyle>
            <a:lvl1pPr algn="l">
              <a:defRPr sz="2977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 userDrawn="1">
            <p:ph type="body" idx="1"/>
          </p:nvPr>
        </p:nvSpPr>
        <p:spPr>
          <a:xfrm>
            <a:off x="3006789" y="3253740"/>
            <a:ext cx="5509867" cy="1583620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364">
                <a:solidFill>
                  <a:schemeClr val="bg1"/>
                </a:solidFill>
              </a:defRPr>
            </a:lvl1pPr>
            <a:lvl2pPr marL="567084" indent="0">
              <a:buNone/>
              <a:defRPr sz="2481">
                <a:solidFill>
                  <a:schemeClr val="tx1">
                    <a:tint val="75000"/>
                  </a:schemeClr>
                </a:solidFill>
              </a:defRPr>
            </a:lvl2pPr>
            <a:lvl3pPr marL="1134165" indent="0">
              <a:buNone/>
              <a:defRPr sz="2233">
                <a:solidFill>
                  <a:schemeClr val="tx1">
                    <a:tint val="75000"/>
                  </a:schemeClr>
                </a:solidFill>
              </a:defRPr>
            </a:lvl3pPr>
            <a:lvl4pPr marL="1701248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4pPr>
            <a:lvl5pPr marL="2268331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5pPr>
            <a:lvl6pPr marL="2835413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6pPr>
            <a:lvl7pPr marL="3402494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7pPr>
            <a:lvl8pPr marL="3969578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8pPr>
            <a:lvl9pPr marL="4536661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grpSp>
        <p:nvGrpSpPr>
          <p:cNvPr id="653" name="组合 652">
            <a:extLst>
              <a:ext uri="{FF2B5EF4-FFF2-40B4-BE49-F238E27FC236}">
                <a16:creationId xmlns:a16="http://schemas.microsoft.com/office/drawing/2014/main" id="{8FE58BD2-40CB-42C2-86FA-6696EF1976EE}"/>
              </a:ext>
            </a:extLst>
          </p:cNvPr>
          <p:cNvGrpSpPr/>
          <p:nvPr userDrawn="1"/>
        </p:nvGrpSpPr>
        <p:grpSpPr>
          <a:xfrm>
            <a:off x="1920511" y="1405151"/>
            <a:ext cx="7101437" cy="3432209"/>
            <a:chOff x="5866117" y="4626427"/>
            <a:chExt cx="4729312" cy="1092201"/>
          </a:xfrm>
        </p:grpSpPr>
        <p:cxnSp>
          <p:nvCxnSpPr>
            <p:cNvPr id="654" name="直接连接符 653">
              <a:extLst>
                <a:ext uri="{FF2B5EF4-FFF2-40B4-BE49-F238E27FC236}">
                  <a16:creationId xmlns:a16="http://schemas.microsoft.com/office/drawing/2014/main" id="{BB9F5934-3BE3-4C88-AC00-445AD7F9DCC8}"/>
                </a:ext>
              </a:extLst>
            </p:cNvPr>
            <p:cNvCxnSpPr>
              <a:cxnSpLocks/>
            </p:cNvCxnSpPr>
            <p:nvPr/>
          </p:nvCxnSpPr>
          <p:spPr>
            <a:xfrm>
              <a:off x="5866117" y="5718628"/>
              <a:ext cx="4729312" cy="0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5" name="直接连接符 654">
              <a:extLst>
                <a:ext uri="{FF2B5EF4-FFF2-40B4-BE49-F238E27FC236}">
                  <a16:creationId xmlns:a16="http://schemas.microsoft.com/office/drawing/2014/main" id="{0C674D81-AEB8-4B13-BF7E-458220202964}"/>
                </a:ext>
              </a:extLst>
            </p:cNvPr>
            <p:cNvCxnSpPr>
              <a:cxnSpLocks/>
            </p:cNvCxnSpPr>
            <p:nvPr/>
          </p:nvCxnSpPr>
          <p:spPr>
            <a:xfrm>
              <a:off x="7019399" y="4626427"/>
              <a:ext cx="3576030" cy="0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6" name="直接连接符 655">
              <a:extLst>
                <a:ext uri="{FF2B5EF4-FFF2-40B4-BE49-F238E27FC236}">
                  <a16:creationId xmlns:a16="http://schemas.microsoft.com/office/drawing/2014/main" id="{FB720C69-AE34-4BEC-8D75-D98CCF35C4DD}"/>
                </a:ext>
              </a:extLst>
            </p:cNvPr>
            <p:cNvCxnSpPr/>
            <p:nvPr/>
          </p:nvCxnSpPr>
          <p:spPr>
            <a:xfrm flipV="1">
              <a:off x="10595429" y="4626427"/>
              <a:ext cx="0" cy="1092201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7" name="直接连接符 656">
              <a:extLst>
                <a:ext uri="{FF2B5EF4-FFF2-40B4-BE49-F238E27FC236}">
                  <a16:creationId xmlns:a16="http://schemas.microsoft.com/office/drawing/2014/main" id="{6F07D1E8-A7D8-4063-BDC1-701005597B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66117" y="4918663"/>
              <a:ext cx="0" cy="799965"/>
            </a:xfrm>
            <a:prstGeom prst="line">
              <a:avLst/>
            </a:prstGeom>
            <a:ln w="95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8" name="矩形 657">
            <a:extLst>
              <a:ext uri="{FF2B5EF4-FFF2-40B4-BE49-F238E27FC236}">
                <a16:creationId xmlns:a16="http://schemas.microsoft.com/office/drawing/2014/main" id="{EF5D8963-B732-4607-B401-BCF627C8B1DC}"/>
              </a:ext>
            </a:extLst>
          </p:cNvPr>
          <p:cNvSpPr/>
          <p:nvPr userDrawn="1"/>
        </p:nvSpPr>
        <p:spPr>
          <a:xfrm>
            <a:off x="3460518" y="1897409"/>
            <a:ext cx="163697" cy="205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721"/>
          </a:p>
        </p:txBody>
      </p:sp>
    </p:spTree>
    <p:extLst>
      <p:ext uri="{BB962C8B-B14F-4D97-AF65-F5344CB8AC3E}">
        <p14:creationId xmlns:p14="http://schemas.microsoft.com/office/powerpoint/2010/main" val="2379153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8682" y="921091"/>
            <a:ext cx="14674917" cy="461231"/>
          </a:xfrm>
          <a:prstGeom prst="rect">
            <a:avLst/>
          </a:prstGeom>
        </p:spPr>
        <p:txBody>
          <a:bodyPr wrap="square" lIns="147511" tIns="0" rIns="147511" bIns="0" anchor="t"/>
          <a:lstStyle>
            <a:lvl1pPr marL="0" indent="0" algn="l">
              <a:spcBef>
                <a:spcPts val="0"/>
              </a:spcBef>
              <a:buNone/>
              <a:defRPr lang="en-US" altLang="zh-CN" sz="2800" b="1" kern="12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737555" indent="0">
              <a:buNone/>
              <a:defRPr sz="3200" b="1"/>
            </a:lvl2pPr>
            <a:lvl3pPr marL="1475110" indent="0">
              <a:buNone/>
              <a:defRPr sz="2900" b="1"/>
            </a:lvl3pPr>
            <a:lvl4pPr marL="2212665" indent="0">
              <a:buNone/>
              <a:defRPr sz="2600" b="1"/>
            </a:lvl4pPr>
            <a:lvl5pPr marL="2950220" indent="0">
              <a:buNone/>
              <a:defRPr sz="2600" b="1"/>
            </a:lvl5pPr>
            <a:lvl6pPr marL="3687775" indent="0">
              <a:buNone/>
              <a:defRPr sz="2600" b="1"/>
            </a:lvl6pPr>
            <a:lvl7pPr marL="4425330" indent="0">
              <a:buNone/>
              <a:defRPr sz="2600" b="1"/>
            </a:lvl7pPr>
            <a:lvl8pPr marL="5162885" indent="0">
              <a:buNone/>
              <a:defRPr sz="2600" b="1"/>
            </a:lvl8pPr>
            <a:lvl9pPr marL="5900440" indent="0">
              <a:buNone/>
              <a:defRPr sz="2600" b="1"/>
            </a:lvl9pPr>
          </a:lstStyle>
          <a:p>
            <a:pPr lvl="0"/>
            <a:r>
              <a:rPr lang="zh-CN" altLang="en-US" dirty="0"/>
              <a:t>大标题</a:t>
            </a:r>
            <a:r>
              <a:rPr lang="en-US" altLang="zh-CN" dirty="0"/>
              <a:t>28pt Bold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17" hasCustomPrompt="1"/>
          </p:nvPr>
        </p:nvSpPr>
        <p:spPr>
          <a:xfrm>
            <a:off x="158683" y="1992231"/>
            <a:ext cx="14646815" cy="2092089"/>
          </a:xfrm>
          <a:prstGeom prst="rect">
            <a:avLst/>
          </a:prstGeom>
        </p:spPr>
        <p:txBody>
          <a:bodyPr wrap="square" lIns="147511" tIns="73756" rIns="147511" bIns="73756" anchor="t"/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lang="en-US" altLang="zh-CN" sz="1600" b="1" kern="1200" baseline="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358775" indent="-184150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475110" indent="0">
              <a:buNone/>
              <a:defRPr sz="2900" b="1"/>
            </a:lvl3pPr>
            <a:lvl4pPr marL="2212665" indent="0">
              <a:buNone/>
              <a:defRPr sz="2600" b="1"/>
            </a:lvl4pPr>
            <a:lvl5pPr marL="2950220" indent="0">
              <a:buNone/>
              <a:defRPr sz="2600" b="1"/>
            </a:lvl5pPr>
            <a:lvl6pPr marL="3687775" indent="0">
              <a:buNone/>
              <a:defRPr sz="2600" b="1"/>
            </a:lvl6pPr>
            <a:lvl7pPr marL="4425330" indent="0">
              <a:buNone/>
              <a:defRPr sz="2600" b="1"/>
            </a:lvl7pPr>
            <a:lvl8pPr marL="5162885" indent="0">
              <a:buNone/>
              <a:defRPr sz="2600" b="1"/>
            </a:lvl8pPr>
            <a:lvl9pPr marL="5900440" indent="0">
              <a:buNone/>
              <a:defRPr sz="2600" b="1"/>
            </a:lvl9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18pt</a:t>
            </a:r>
          </a:p>
          <a:p>
            <a:pPr lvl="1"/>
            <a:r>
              <a:rPr lang="zh-CN" altLang="en-US" dirty="0"/>
              <a:t>正文一级标题下内容</a:t>
            </a:r>
            <a:r>
              <a:rPr lang="en-US" altLang="zh-CN" dirty="0"/>
              <a:t>14pt</a:t>
            </a:r>
          </a:p>
          <a:p>
            <a:pPr lvl="1"/>
            <a:endParaRPr lang="en-US" altLang="zh-CN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8683" y="532471"/>
            <a:ext cx="14674917" cy="3344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defRPr>
            </a:lvl1pPr>
          </a:lstStyle>
          <a:p>
            <a:pPr marL="72000" lvl="0" algn="l"/>
            <a:r>
              <a:rPr lang="zh-CN" altLang="en-US" dirty="0"/>
              <a:t>小标题</a:t>
            </a:r>
            <a:r>
              <a:rPr lang="en-US" altLang="zh-CN" dirty="0"/>
              <a:t>16pt</a:t>
            </a:r>
            <a:endParaRPr lang="zh-CN" altLang="en-US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9814A67-56E8-47E6-82BC-0D02132323C2}"/>
              </a:ext>
            </a:extLst>
          </p:cNvPr>
          <p:cNvSpPr/>
          <p:nvPr userDrawn="1"/>
        </p:nvSpPr>
        <p:spPr>
          <a:xfrm>
            <a:off x="0" y="532471"/>
            <a:ext cx="158681" cy="84985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71546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8683" y="532471"/>
            <a:ext cx="14674917" cy="3344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72000" algn="l">
              <a:defRPr sz="1600">
                <a:latin typeface="+mj-ea"/>
                <a:ea typeface="+mj-ea"/>
              </a:defRPr>
            </a:lvl1pPr>
          </a:lstStyle>
          <a:p>
            <a:r>
              <a:rPr lang="zh-CN" altLang="en-US" dirty="0"/>
              <a:t>小标题</a:t>
            </a:r>
            <a:r>
              <a:rPr lang="en-US" altLang="zh-CN" dirty="0"/>
              <a:t>16pt</a:t>
            </a:r>
            <a:endParaRPr lang="zh-CN" alt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8683" y="921091"/>
            <a:ext cx="14674917" cy="461231"/>
          </a:xfrm>
          <a:prstGeom prst="rect">
            <a:avLst/>
          </a:prstGeom>
        </p:spPr>
        <p:txBody>
          <a:bodyPr wrap="square" lIns="147511" tIns="0" rIns="147511" bIns="0" anchor="t"/>
          <a:lstStyle>
            <a:lvl1pPr marL="0" indent="0" algn="l">
              <a:spcBef>
                <a:spcPts val="0"/>
              </a:spcBef>
              <a:buNone/>
              <a:defRPr lang="en-US" altLang="zh-CN" sz="2800" b="1" kern="12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737555" indent="0">
              <a:buNone/>
              <a:defRPr sz="3200" b="1"/>
            </a:lvl2pPr>
            <a:lvl3pPr marL="1475110" indent="0">
              <a:buNone/>
              <a:defRPr sz="2900" b="1"/>
            </a:lvl3pPr>
            <a:lvl4pPr marL="2212665" indent="0">
              <a:buNone/>
              <a:defRPr sz="2600" b="1"/>
            </a:lvl4pPr>
            <a:lvl5pPr marL="2950220" indent="0">
              <a:buNone/>
              <a:defRPr sz="2600" b="1"/>
            </a:lvl5pPr>
            <a:lvl6pPr marL="3687775" indent="0">
              <a:buNone/>
              <a:defRPr sz="2600" b="1"/>
            </a:lvl6pPr>
            <a:lvl7pPr marL="4425330" indent="0">
              <a:buNone/>
              <a:defRPr sz="2600" b="1"/>
            </a:lvl7pPr>
            <a:lvl8pPr marL="5162885" indent="0">
              <a:buNone/>
              <a:defRPr sz="2600" b="1"/>
            </a:lvl8pPr>
            <a:lvl9pPr marL="5900440" indent="0">
              <a:buNone/>
              <a:defRPr sz="2600" b="1"/>
            </a:lvl9pPr>
          </a:lstStyle>
          <a:p>
            <a:pPr lvl="0"/>
            <a:r>
              <a:rPr lang="zh-CN" altLang="en-US" dirty="0"/>
              <a:t>大标题</a:t>
            </a:r>
            <a:r>
              <a:rPr lang="en-US" altLang="zh-CN" dirty="0"/>
              <a:t>28pt Bold</a:t>
            </a:r>
          </a:p>
        </p:txBody>
      </p:sp>
    </p:spTree>
    <p:extLst>
      <p:ext uri="{BB962C8B-B14F-4D97-AF65-F5344CB8AC3E}">
        <p14:creationId xmlns:p14="http://schemas.microsoft.com/office/powerpoint/2010/main" val="3875081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890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竖版_大标题+小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8684" y="910931"/>
            <a:ext cx="4691062" cy="461231"/>
          </a:xfrm>
          <a:prstGeom prst="rect">
            <a:avLst/>
          </a:prstGeom>
        </p:spPr>
        <p:txBody>
          <a:bodyPr wrap="square" lIns="147511" tIns="0" rIns="147511" bIns="0" anchor="b"/>
          <a:lstStyle>
            <a:lvl1pPr marL="0" indent="0" algn="l">
              <a:spcBef>
                <a:spcPts val="0"/>
              </a:spcBef>
              <a:buNone/>
              <a:defRPr lang="en-US" altLang="zh-CN" sz="2800" b="1" kern="12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737555" indent="0">
              <a:buNone/>
              <a:defRPr sz="3200" b="1"/>
            </a:lvl2pPr>
            <a:lvl3pPr marL="1475110" indent="0">
              <a:buNone/>
              <a:defRPr sz="2900" b="1"/>
            </a:lvl3pPr>
            <a:lvl4pPr marL="2212665" indent="0">
              <a:buNone/>
              <a:defRPr sz="2600" b="1"/>
            </a:lvl4pPr>
            <a:lvl5pPr marL="2950220" indent="0">
              <a:buNone/>
              <a:defRPr sz="2600" b="1"/>
            </a:lvl5pPr>
            <a:lvl6pPr marL="3687775" indent="0">
              <a:buNone/>
              <a:defRPr sz="2600" b="1"/>
            </a:lvl6pPr>
            <a:lvl7pPr marL="4425330" indent="0">
              <a:buNone/>
              <a:defRPr sz="2600" b="1"/>
            </a:lvl7pPr>
            <a:lvl8pPr marL="5162885" indent="0">
              <a:buNone/>
              <a:defRPr sz="2600" b="1"/>
            </a:lvl8pPr>
            <a:lvl9pPr marL="5900440" indent="0">
              <a:buNone/>
              <a:defRPr sz="2600" b="1"/>
            </a:lvl9pPr>
          </a:lstStyle>
          <a:p>
            <a:pPr lvl="0"/>
            <a:r>
              <a:rPr lang="zh-CN" altLang="en-US" dirty="0"/>
              <a:t>大标题</a:t>
            </a:r>
            <a:r>
              <a:rPr lang="en-US" altLang="zh-CN" dirty="0"/>
              <a:t>28pt Bold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158684" y="1455348"/>
            <a:ext cx="4691062" cy="227734"/>
          </a:xfrm>
          <a:prstGeom prst="rect">
            <a:avLst/>
          </a:prstGeom>
        </p:spPr>
        <p:txBody>
          <a:bodyPr wrap="square" lIns="147511" tIns="0" rIns="147511" bIns="0" anchor="t"/>
          <a:lstStyle>
            <a:lvl1pPr marL="0" indent="0" algn="l">
              <a:spcBef>
                <a:spcPts val="0"/>
              </a:spcBef>
              <a:buNone/>
              <a:defRPr lang="en-US" altLang="zh-CN" sz="1600" b="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defRPr>
            </a:lvl1pPr>
            <a:lvl2pPr marL="737555" indent="0">
              <a:buNone/>
              <a:defRPr sz="3200" b="1"/>
            </a:lvl2pPr>
            <a:lvl3pPr marL="1475110" indent="0">
              <a:buNone/>
              <a:defRPr sz="2900" b="1"/>
            </a:lvl3pPr>
            <a:lvl4pPr marL="2212665" indent="0">
              <a:buNone/>
              <a:defRPr sz="2600" b="1"/>
            </a:lvl4pPr>
            <a:lvl5pPr marL="2950220" indent="0">
              <a:buNone/>
              <a:defRPr sz="2600" b="1"/>
            </a:lvl5pPr>
            <a:lvl6pPr marL="3687775" indent="0">
              <a:buNone/>
              <a:defRPr sz="2600" b="1"/>
            </a:lvl6pPr>
            <a:lvl7pPr marL="4425330" indent="0">
              <a:buNone/>
              <a:defRPr sz="2600" b="1"/>
            </a:lvl7pPr>
            <a:lvl8pPr marL="5162885" indent="0">
              <a:buNone/>
              <a:defRPr sz="2600" b="1"/>
            </a:lvl8pPr>
            <a:lvl9pPr marL="5900440" indent="0">
              <a:buNone/>
              <a:defRPr sz="2600" b="1"/>
            </a:lvl9pPr>
          </a:lstStyle>
          <a:p>
            <a:pPr lvl="0"/>
            <a:r>
              <a:rPr lang="en-US" altLang="zh-CN" dirty="0"/>
              <a:t>English Title 16pt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17" hasCustomPrompt="1"/>
          </p:nvPr>
        </p:nvSpPr>
        <p:spPr>
          <a:xfrm>
            <a:off x="158684" y="1992231"/>
            <a:ext cx="4691062" cy="5172498"/>
          </a:xfrm>
          <a:prstGeom prst="rect">
            <a:avLst/>
          </a:prstGeom>
        </p:spPr>
        <p:txBody>
          <a:bodyPr wrap="square" lIns="147511" tIns="73756" rIns="147511" bIns="73756" anchor="t"/>
          <a:lstStyle>
            <a:lvl1pPr marL="0" indent="0" algn="l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lang="en-US" altLang="zh-CN" sz="1600" b="1" kern="1200" baseline="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358775" indent="-184150">
              <a:lnSpc>
                <a:spcPct val="15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475110" indent="0">
              <a:buNone/>
              <a:defRPr sz="2900" b="1"/>
            </a:lvl3pPr>
            <a:lvl4pPr marL="2212665" indent="0">
              <a:buNone/>
              <a:defRPr sz="2600" b="1"/>
            </a:lvl4pPr>
            <a:lvl5pPr marL="2950220" indent="0">
              <a:buNone/>
              <a:defRPr sz="2600" b="1"/>
            </a:lvl5pPr>
            <a:lvl6pPr marL="3687775" indent="0">
              <a:buNone/>
              <a:defRPr sz="2600" b="1"/>
            </a:lvl6pPr>
            <a:lvl7pPr marL="4425330" indent="0">
              <a:buNone/>
              <a:defRPr sz="2600" b="1"/>
            </a:lvl7pPr>
            <a:lvl8pPr marL="5162885" indent="0">
              <a:buNone/>
              <a:defRPr sz="2600" b="1"/>
            </a:lvl8pPr>
            <a:lvl9pPr marL="5900440" indent="0">
              <a:buNone/>
              <a:defRPr sz="2600" b="1"/>
            </a:lvl9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16pt</a:t>
            </a:r>
          </a:p>
          <a:p>
            <a:pPr lvl="1"/>
            <a:r>
              <a:rPr lang="zh-CN" altLang="en-US" dirty="0"/>
              <a:t>正文一级标题下内容</a:t>
            </a:r>
            <a:r>
              <a:rPr lang="en-US" altLang="zh-CN" dirty="0"/>
              <a:t>12pt</a:t>
            </a:r>
          </a:p>
          <a:p>
            <a:pPr lvl="1"/>
            <a:endParaRPr lang="en-US" altLang="zh-CN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8684" y="532471"/>
            <a:ext cx="4691062" cy="3344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00">
                <a:latin typeface="+mj-ea"/>
                <a:ea typeface="+mj-ea"/>
              </a:defRPr>
            </a:lvl1pPr>
          </a:lstStyle>
          <a:p>
            <a:r>
              <a:rPr lang="zh-CN" altLang="en-US" dirty="0"/>
              <a:t>小标题</a:t>
            </a:r>
            <a:r>
              <a:rPr lang="en-US" altLang="zh-CN" dirty="0"/>
              <a:t>20pt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8959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 txBox="1">
            <a:spLocks/>
          </p:cNvSpPr>
          <p:nvPr userDrawn="1"/>
        </p:nvSpPr>
        <p:spPr>
          <a:xfrm>
            <a:off x="13633780" y="10113225"/>
            <a:ext cx="1512337" cy="445969"/>
          </a:xfrm>
          <a:prstGeom prst="rect">
            <a:avLst/>
          </a:prstGeom>
        </p:spPr>
        <p:txBody>
          <a:bodyPr vert="horz" lIns="101645" tIns="50822" rIns="101645" bIns="5082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15094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E1C8A5-9F9D-4A5A-8841-B8B8F2E80891}" type="slidenum"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anose="020B0604020202020204" pitchFamily="34" charset="0"/>
                <a:ea typeface="方正黑体简体" pitchFamily="65" charset="-122"/>
                <a:cs typeface="Arial" panose="020B0604020202020204" pitchFamily="34" charset="0"/>
              </a:rPr>
              <a:pPr marL="0" marR="0" lvl="0" indent="0" algn="ctr" defTabSz="15094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Arial" panose="020B0604020202020204" pitchFamily="34" charset="0"/>
              <a:ea typeface="方正黑体简体" pitchFamily="65" charset="-122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6" r:id="rId2"/>
    <p:sldLayoutId id="2147483662" r:id="rId3"/>
    <p:sldLayoutId id="2147483661" r:id="rId4"/>
    <p:sldLayoutId id="2147483664" r:id="rId5"/>
  </p:sldLayoutIdLst>
  <p:txStyles>
    <p:titleStyle>
      <a:lvl1pPr algn="ctr" defTabSz="1509424" rtl="0" eaLnBrk="1" latinLnBrk="0" hangingPunct="1"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6035" indent="-566035" algn="l" defTabSz="1509424" rtl="0" eaLnBrk="1" latinLnBrk="0" hangingPunct="1">
        <a:spcBef>
          <a:spcPct val="20000"/>
        </a:spcBef>
        <a:buFont typeface="Arial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1pPr>
      <a:lvl2pPr marL="1226407" indent="-471695" algn="l" defTabSz="1509424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1886780" indent="-377356" algn="l" defTabSz="150942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2641492" indent="-377356" algn="l" defTabSz="1509424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96204" indent="-377356" algn="l" defTabSz="1509424" rtl="0" eaLnBrk="1" latinLnBrk="0" hangingPunct="1">
        <a:spcBef>
          <a:spcPct val="20000"/>
        </a:spcBef>
        <a:buFont typeface="Arial" pitchFamily="34" charset="0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50916" indent="-377356" algn="l" defTabSz="1509424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905628" indent="-377356" algn="l" defTabSz="1509424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660339" indent="-377356" algn="l" defTabSz="1509424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415051" indent="-377356" algn="l" defTabSz="1509424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509424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712" algn="l" defTabSz="1509424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09424" algn="l" defTabSz="1509424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64136" algn="l" defTabSz="1509424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18848" algn="l" defTabSz="1509424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3560" algn="l" defTabSz="1509424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28272" algn="l" defTabSz="1509424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282983" algn="l" defTabSz="1509424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37695" algn="l" defTabSz="1509424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8" userDrawn="1">
          <p15:clr>
            <a:srgbClr val="F26B43"/>
          </p15:clr>
        </p15:guide>
        <p15:guide id="2" pos="182" userDrawn="1">
          <p15:clr>
            <a:srgbClr val="F26B43"/>
          </p15:clr>
        </p15:guide>
        <p15:guide id="3" pos="4763" userDrawn="1">
          <p15:clr>
            <a:srgbClr val="F26B43"/>
          </p15:clr>
        </p15:guide>
        <p15:guide id="4" pos="9344" userDrawn="1">
          <p15:clr>
            <a:srgbClr val="F26B43"/>
          </p15:clr>
        </p15:guide>
        <p15:guide id="5" pos="91" userDrawn="1">
          <p15:clr>
            <a:srgbClr val="F26B43"/>
          </p15:clr>
        </p15:guide>
        <p15:guide id="6" orient="horz" pos="329" userDrawn="1">
          <p15:clr>
            <a:srgbClr val="F26B43"/>
          </p15:clr>
        </p15:guide>
        <p15:guide id="7" orient="horz" pos="578" userDrawn="1">
          <p15:clr>
            <a:srgbClr val="F26B43"/>
          </p15:clr>
        </p15:guide>
        <p15:guide id="8" orient="horz" pos="12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组合 27">
            <a:extLst>
              <a:ext uri="{FF2B5EF4-FFF2-40B4-BE49-F238E27FC236}">
                <a16:creationId xmlns:a16="http://schemas.microsoft.com/office/drawing/2014/main" id="{DE7CDB34-C807-40E1-8504-03D5592DE266}"/>
              </a:ext>
            </a:extLst>
          </p:cNvPr>
          <p:cNvGrpSpPr/>
          <p:nvPr/>
        </p:nvGrpSpPr>
        <p:grpSpPr>
          <a:xfrm>
            <a:off x="1202527" y="166582"/>
            <a:ext cx="9813495" cy="9069885"/>
            <a:chOff x="6689559" y="3051187"/>
            <a:chExt cx="7272165" cy="6721122"/>
          </a:xfrm>
        </p:grpSpPr>
        <p:grpSp>
          <p:nvGrpSpPr>
            <p:cNvPr id="25" name="组合 24">
              <a:extLst>
                <a:ext uri="{FF2B5EF4-FFF2-40B4-BE49-F238E27FC236}">
                  <a16:creationId xmlns:a16="http://schemas.microsoft.com/office/drawing/2014/main" id="{DDC0F18A-4E20-498E-A919-3748830C2759}"/>
                </a:ext>
              </a:extLst>
            </p:cNvPr>
            <p:cNvGrpSpPr/>
            <p:nvPr/>
          </p:nvGrpSpPr>
          <p:grpSpPr>
            <a:xfrm>
              <a:off x="6689559" y="3051187"/>
              <a:ext cx="7272165" cy="6721122"/>
              <a:chOff x="6689559" y="3051187"/>
              <a:chExt cx="7272165" cy="6721122"/>
            </a:xfrm>
          </p:grpSpPr>
          <p:graphicFrame>
            <p:nvGraphicFramePr>
              <p:cNvPr id="8" name="图示 7">
                <a:extLst>
                  <a:ext uri="{FF2B5EF4-FFF2-40B4-BE49-F238E27FC236}">
                    <a16:creationId xmlns:a16="http://schemas.microsoft.com/office/drawing/2014/main" id="{851C821B-57C5-4B5E-AE30-98F235BBE91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46667338"/>
                  </p:ext>
                </p:extLst>
              </p:nvPr>
            </p:nvGraphicFramePr>
            <p:xfrm>
              <a:off x="6689559" y="3051187"/>
              <a:ext cx="7272165" cy="6721122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grpSp>
            <p:nvGrpSpPr>
              <p:cNvPr id="24" name="组合 23">
                <a:extLst>
                  <a:ext uri="{FF2B5EF4-FFF2-40B4-BE49-F238E27FC236}">
                    <a16:creationId xmlns:a16="http://schemas.microsoft.com/office/drawing/2014/main" id="{A4C49BFA-ED7F-497F-A603-5BEA528502FB}"/>
                  </a:ext>
                </a:extLst>
              </p:cNvPr>
              <p:cNvGrpSpPr/>
              <p:nvPr/>
            </p:nvGrpSpPr>
            <p:grpSpPr>
              <a:xfrm>
                <a:off x="6969445" y="4791264"/>
                <a:ext cx="4471969" cy="864339"/>
                <a:chOff x="1731993" y="2395018"/>
                <a:chExt cx="4471969" cy="864339"/>
              </a:xfrm>
            </p:grpSpPr>
            <p:sp>
              <p:nvSpPr>
                <p:cNvPr id="21" name="文本框 20">
                  <a:extLst>
                    <a:ext uri="{FF2B5EF4-FFF2-40B4-BE49-F238E27FC236}">
                      <a16:creationId xmlns:a16="http://schemas.microsoft.com/office/drawing/2014/main" id="{04FD7F05-8A9E-4D73-8CD1-5A8DBF77E86B}"/>
                    </a:ext>
                  </a:extLst>
                </p:cNvPr>
                <p:cNvSpPr txBox="1"/>
                <p:nvPr/>
              </p:nvSpPr>
              <p:spPr>
                <a:xfrm>
                  <a:off x="1857993" y="2395018"/>
                  <a:ext cx="4345969" cy="864339"/>
                </a:xfrm>
                <a:prstGeom prst="rect">
                  <a:avLst/>
                </a:prstGeom>
              </p:spPr>
              <p:txBody>
                <a:bodyPr vert="horz" wrap="square" lIns="91440" tIns="45720" rIns="91440" bIns="45720" rtlCol="0" anchor="ctr">
                  <a:spAutoFit/>
                </a:bodyPr>
                <a:lstStyle/>
                <a:p>
                  <a:pPr marL="0" marR="0" lvl="0" indent="0" algn="l" defTabSz="1509424" rtl="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50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zh-CN" altLang="en-US" sz="20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418AB3">
                          <a:lumMod val="50000"/>
                        </a:srgbClr>
                      </a:solidFill>
                      <a:effectLst/>
                      <a:uLnTx/>
                      <a:uFillTx/>
                      <a:latin typeface="黑体" panose="02010609060101010101" pitchFamily="49" charset="-122"/>
                      <a:ea typeface="黑体" panose="02010609060101010101" pitchFamily="49" charset="-122"/>
                      <a:cs typeface="+mj-cs"/>
                    </a:rPr>
                    <a:t>“十四五”时期发展主要目标</a:t>
                  </a:r>
                </a:p>
                <a:p>
                  <a:pPr marL="0" marR="0" indent="0" algn="r" defTabSz="1357884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lang="zh-CN" altLang="en-US" sz="1600" b="1" dirty="0">
                    <a:solidFill>
                      <a:schemeClr val="tx1">
                        <a:tint val="7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5" name="流程图: 接点 4">
                  <a:extLst>
                    <a:ext uri="{FF2B5EF4-FFF2-40B4-BE49-F238E27FC236}">
                      <a16:creationId xmlns:a16="http://schemas.microsoft.com/office/drawing/2014/main" id="{C79F2025-A597-4AE2-BC25-F4D0C1715E47}"/>
                    </a:ext>
                  </a:extLst>
                </p:cNvPr>
                <p:cNvSpPr/>
                <p:nvPr/>
              </p:nvSpPr>
              <p:spPr>
                <a:xfrm>
                  <a:off x="1731993" y="2621280"/>
                  <a:ext cx="252000" cy="252000"/>
                </a:xfrm>
                <a:prstGeom prst="flowChartConnector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7" name="直接连接符 6">
                  <a:extLst>
                    <a:ext uri="{FF2B5EF4-FFF2-40B4-BE49-F238E27FC236}">
                      <a16:creationId xmlns:a16="http://schemas.microsoft.com/office/drawing/2014/main" id="{37A11C50-4968-40B6-8EB3-F354E04F7C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175379" y="2924080"/>
                  <a:ext cx="3262017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AF936F29-FC1D-4B49-A9E8-7E04FD85056C}"/>
                </a:ext>
              </a:extLst>
            </p:cNvPr>
            <p:cNvSpPr txBox="1"/>
            <p:nvPr/>
          </p:nvSpPr>
          <p:spPr>
            <a:xfrm>
              <a:off x="6876621" y="5627910"/>
              <a:ext cx="1144056" cy="1477328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/>
            <a:p>
              <a:pPr marL="0" marR="0" indent="0" defTabSz="135788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zh-CN" altLang="zh-CN" sz="1800" b="1" kern="100" dirty="0">
                  <a:solidFill>
                    <a:schemeClr val="bg1"/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以住房保障为重点，稳控房产市场出实招</a:t>
              </a:r>
              <a:endParaRPr lang="zh-CN" altLang="en-US" sz="16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C151BC5F-5813-4A9E-8517-C9DBDB0C7586}"/>
                </a:ext>
              </a:extLst>
            </p:cNvPr>
            <p:cNvSpPr txBox="1"/>
            <p:nvPr/>
          </p:nvSpPr>
          <p:spPr>
            <a:xfrm>
              <a:off x="8352531" y="5627910"/>
              <a:ext cx="1144056" cy="1477328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/>
            <a:p>
              <a:pPr marL="0" marR="0" indent="0" defTabSz="135788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1800" b="1" kern="100" dirty="0">
                  <a:solidFill>
                    <a:schemeClr val="bg1"/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以惠民利民为基础，助力城市焕发新色彩</a:t>
              </a:r>
              <a:endParaRPr lang="zh-CN" altLang="en-US" sz="16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E36685AB-BD2E-4F95-87CA-79C616CB1EB3}"/>
                </a:ext>
              </a:extLst>
            </p:cNvPr>
            <p:cNvSpPr txBox="1"/>
            <p:nvPr/>
          </p:nvSpPr>
          <p:spPr>
            <a:xfrm>
              <a:off x="9865845" y="5627910"/>
              <a:ext cx="1144056" cy="1477328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/>
            <a:p>
              <a:pPr marL="0" marR="0" indent="0" defTabSz="135788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1800" b="1" kern="100" dirty="0">
                  <a:solidFill>
                    <a:schemeClr val="bg1"/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以源头治污为抓手，护航水质达标有改善</a:t>
              </a:r>
              <a:endParaRPr lang="zh-CN" altLang="en-US" sz="16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A6FB1CE9-1D46-4388-8AFB-660145AF2BD3}"/>
                </a:ext>
              </a:extLst>
            </p:cNvPr>
            <p:cNvSpPr txBox="1"/>
            <p:nvPr/>
          </p:nvSpPr>
          <p:spPr>
            <a:xfrm>
              <a:off x="7780503" y="7395681"/>
              <a:ext cx="1144056" cy="1477328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/>
            <a:p>
              <a:pPr marL="0" marR="0" indent="0" defTabSz="135788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1800" b="1" kern="100" dirty="0">
                  <a:solidFill>
                    <a:schemeClr val="bg1"/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以安全稳定为底线，保障城市建管大提升</a:t>
              </a:r>
              <a:endParaRPr lang="zh-CN" altLang="en-US" sz="16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3DCAD8DC-D446-4655-A875-0C176E982076}"/>
                </a:ext>
              </a:extLst>
            </p:cNvPr>
            <p:cNvSpPr txBox="1"/>
            <p:nvPr/>
          </p:nvSpPr>
          <p:spPr>
            <a:xfrm>
              <a:off x="9181585" y="7366584"/>
              <a:ext cx="1144056" cy="1477328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/>
            <a:p>
              <a:pPr marL="0" marR="0" indent="0" defTabSz="135788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1800" b="1" kern="100" dirty="0">
                  <a:solidFill>
                    <a:schemeClr val="bg1"/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以数字智能为助力，掌握行业管理主动权</a:t>
              </a:r>
              <a:endParaRPr lang="zh-CN" altLang="en-US" sz="16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7475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C49BFA-ED7F-497F-A603-5BEA528502FB}"/>
              </a:ext>
            </a:extLst>
          </p:cNvPr>
          <p:cNvGrpSpPr/>
          <p:nvPr/>
        </p:nvGrpSpPr>
        <p:grpSpPr>
          <a:xfrm>
            <a:off x="5448237" y="1296906"/>
            <a:ext cx="5452643" cy="509422"/>
            <a:chOff x="1731993" y="2414658"/>
            <a:chExt cx="5452643" cy="509422"/>
          </a:xfrm>
        </p:grpSpPr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04FD7F05-8A9E-4D73-8CD1-5A8DBF77E86B}"/>
                </a:ext>
              </a:extLst>
            </p:cNvPr>
            <p:cNvSpPr txBox="1"/>
            <p:nvPr/>
          </p:nvSpPr>
          <p:spPr>
            <a:xfrm>
              <a:off x="1857993" y="2414658"/>
              <a:ext cx="5326643" cy="496290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/>
            <a:p>
              <a:pPr marL="0" marR="0" lvl="0" indent="0" algn="l" defTabSz="1509424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CN" altLang="en-US" sz="2000" i="0" u="none" strike="noStrike" kern="1200" cap="none" spc="0" normalizeH="0" baseline="0" noProof="0" dirty="0">
                  <a:ln>
                    <a:noFill/>
                  </a:ln>
                  <a:solidFill>
                    <a:srgbClr val="418AB3">
                      <a:lumMod val="50000"/>
                    </a:srgbClr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  <a:cs typeface="+mj-cs"/>
                </a:rPr>
                <a:t>“十四五”住房和城乡建设主要指标</a:t>
              </a:r>
              <a:endParaRPr lang="zh-CN" altLang="en-US" sz="1600" b="1" dirty="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流程图: 接点 4">
              <a:extLst>
                <a:ext uri="{FF2B5EF4-FFF2-40B4-BE49-F238E27FC236}">
                  <a16:creationId xmlns:a16="http://schemas.microsoft.com/office/drawing/2014/main" id="{C79F2025-A597-4AE2-BC25-F4D0C1715E47}"/>
                </a:ext>
              </a:extLst>
            </p:cNvPr>
            <p:cNvSpPr/>
            <p:nvPr/>
          </p:nvSpPr>
          <p:spPr>
            <a:xfrm>
              <a:off x="1731993" y="2621280"/>
              <a:ext cx="252000" cy="252000"/>
            </a:xfrm>
            <a:prstGeom prst="flowChartConnector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id="{37A11C50-4968-40B6-8EB3-F354E04F7CA9}"/>
                </a:ext>
              </a:extLst>
            </p:cNvPr>
            <p:cNvCxnSpPr>
              <a:cxnSpLocks/>
            </p:cNvCxnSpPr>
            <p:nvPr/>
          </p:nvCxnSpPr>
          <p:spPr>
            <a:xfrm>
              <a:off x="2175379" y="2924080"/>
              <a:ext cx="3920197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D9F5A2A5-964A-460F-ADA0-119B9D9538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842544"/>
              </p:ext>
            </p:extLst>
          </p:nvPr>
        </p:nvGraphicFramePr>
        <p:xfrm>
          <a:off x="1342837" y="1962150"/>
          <a:ext cx="13017767" cy="72060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0306">
                  <a:extLst>
                    <a:ext uri="{9D8B030D-6E8A-4147-A177-3AD203B41FA5}">
                      <a16:colId xmlns:a16="http://schemas.microsoft.com/office/drawing/2014/main" val="3748148942"/>
                    </a:ext>
                  </a:extLst>
                </a:gridCol>
                <a:gridCol w="6227799">
                  <a:extLst>
                    <a:ext uri="{9D8B030D-6E8A-4147-A177-3AD203B41FA5}">
                      <a16:colId xmlns:a16="http://schemas.microsoft.com/office/drawing/2014/main" val="1215009350"/>
                    </a:ext>
                  </a:extLst>
                </a:gridCol>
                <a:gridCol w="1378985">
                  <a:extLst>
                    <a:ext uri="{9D8B030D-6E8A-4147-A177-3AD203B41FA5}">
                      <a16:colId xmlns:a16="http://schemas.microsoft.com/office/drawing/2014/main" val="55551747"/>
                    </a:ext>
                  </a:extLst>
                </a:gridCol>
                <a:gridCol w="1907606">
                  <a:extLst>
                    <a:ext uri="{9D8B030D-6E8A-4147-A177-3AD203B41FA5}">
                      <a16:colId xmlns:a16="http://schemas.microsoft.com/office/drawing/2014/main" val="115267504"/>
                    </a:ext>
                  </a:extLst>
                </a:gridCol>
                <a:gridCol w="1393071">
                  <a:extLst>
                    <a:ext uri="{9D8B030D-6E8A-4147-A177-3AD203B41FA5}">
                      <a16:colId xmlns:a16="http://schemas.microsoft.com/office/drawing/2014/main" val="808745531"/>
                    </a:ext>
                  </a:extLst>
                </a:gridCol>
              </a:tblGrid>
              <a:tr h="514790">
                <a:tc gridSpan="2"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指标</a:t>
                      </a:r>
                      <a:endParaRPr lang="zh-CN" sz="1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16731" marR="116731" marT="58366" marB="5836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单位</a:t>
                      </a:r>
                      <a:endParaRPr lang="zh-CN" sz="1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“十四五”目标</a:t>
                      </a:r>
                      <a:endParaRPr lang="zh-CN" sz="1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指标属性</a:t>
                      </a:r>
                      <a:endParaRPr lang="zh-CN" sz="1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236830"/>
                  </a:ext>
                </a:extLst>
              </a:tr>
              <a:tr h="413731">
                <a:tc rowSpan="2">
                  <a:txBody>
                    <a:bodyPr/>
                    <a:lstStyle/>
                    <a:p>
                      <a:pPr algn="ctr"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房地产业</a:t>
                      </a:r>
                      <a:endParaRPr lang="zh-CN" sz="1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16731" marR="116731" marT="58366" marB="58366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新增住房开发总量</a:t>
                      </a:r>
                      <a:endParaRPr lang="zh-CN" sz="18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381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万㎡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250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预期性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800527"/>
                  </a:ext>
                </a:extLst>
              </a:tr>
              <a:tr h="4209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城镇人均住房建筑面积</a:t>
                      </a:r>
                      <a:endParaRPr lang="zh-CN" sz="18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㎡</a:t>
                      </a: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人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44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预期性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591315"/>
                  </a:ext>
                </a:extLst>
              </a:tr>
              <a:tr h="413731">
                <a:tc rowSpan="2">
                  <a:txBody>
                    <a:bodyPr/>
                    <a:lstStyle/>
                    <a:p>
                      <a:pPr algn="ctr"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住房保障</a:t>
                      </a:r>
                      <a:endParaRPr lang="zh-CN" sz="1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16731" marR="116731" marT="58366" marB="5836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棚户区改造</a:t>
                      </a:r>
                      <a:endParaRPr lang="zh-CN" sz="18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套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1000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约束性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7841"/>
                  </a:ext>
                </a:extLst>
              </a:tr>
              <a:tr h="4209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老旧小区改造</a:t>
                      </a:r>
                      <a:endParaRPr lang="zh-CN" sz="18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个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18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约束性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213162"/>
                  </a:ext>
                </a:extLst>
              </a:tr>
              <a:tr h="413731">
                <a:tc rowSpan="3">
                  <a:txBody>
                    <a:bodyPr/>
                    <a:lstStyle/>
                    <a:p>
                      <a:pPr algn="ctr"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社区建设</a:t>
                      </a:r>
                      <a:endParaRPr lang="zh-CN" sz="1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16731" marR="116731" marT="58366" marB="5836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住宅物业管理覆盖率</a:t>
                      </a:r>
                      <a:endParaRPr lang="zh-CN" sz="18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100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预期性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886288"/>
                  </a:ext>
                </a:extLst>
              </a:tr>
              <a:tr h="4209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住宅业主委员会覆盖率</a:t>
                      </a:r>
                      <a:endParaRPr lang="zh-CN" sz="18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60-70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预期性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885764"/>
                  </a:ext>
                </a:extLst>
              </a:tr>
              <a:tr h="4209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新建住宅新能源充电桩覆盖率</a:t>
                      </a:r>
                      <a:endParaRPr lang="zh-CN" sz="18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100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预期性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303492"/>
                  </a:ext>
                </a:extLst>
              </a:tr>
              <a:tr h="405435">
                <a:tc rowSpan="2">
                  <a:txBody>
                    <a:bodyPr/>
                    <a:lstStyle/>
                    <a:p>
                      <a:pPr algn="ctr"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建筑业与工程建设</a:t>
                      </a:r>
                      <a:endParaRPr lang="zh-CN" sz="1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16731" marR="116731" marT="58366" marB="5836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资质总承包和分包企业数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家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&gt;50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预期性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256469"/>
                  </a:ext>
                </a:extLst>
              </a:tr>
              <a:tr h="4209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住宅工程质量验收合格率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%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100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预期性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962263"/>
                  </a:ext>
                </a:extLst>
              </a:tr>
              <a:tr h="413731">
                <a:tc rowSpan="7">
                  <a:txBody>
                    <a:bodyPr/>
                    <a:lstStyle/>
                    <a:p>
                      <a:pPr algn="ctr"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城乡基础设施建设</a:t>
                      </a:r>
                      <a:endParaRPr lang="zh-CN" sz="1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116731" marR="116731" marT="58366" marB="58366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全县城市（县城）用水普及率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％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99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预期性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317121"/>
                  </a:ext>
                </a:extLst>
              </a:tr>
              <a:tr h="4209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全县城市（县城）污水处理率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％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99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预期性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97598"/>
                  </a:ext>
                </a:extLst>
              </a:tr>
              <a:tr h="4209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全县城市（县城）污水厂进水</a:t>
                      </a:r>
                      <a:r>
                        <a:rPr lang="en-US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BOD</a:t>
                      </a: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浓度</a:t>
                      </a:r>
                      <a:endParaRPr lang="zh-CN" sz="18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mg/l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100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约束性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496760"/>
                  </a:ext>
                </a:extLst>
              </a:tr>
              <a:tr h="4209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全县城市（县城）污水厂进水</a:t>
                      </a: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C0D</a:t>
                      </a: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浓度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mg/l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200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约束性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560874"/>
                  </a:ext>
                </a:extLst>
              </a:tr>
              <a:tr h="4209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全县城市（县城）生活垃圾无害化处理率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％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100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约束性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33374"/>
                  </a:ext>
                </a:extLst>
              </a:tr>
              <a:tr h="4209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全县城市（县城）燃气普及率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％</a:t>
                      </a:r>
                      <a:endParaRPr lang="zh-CN" sz="1800" kern="10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98.54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预期性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843583"/>
                  </a:ext>
                </a:extLst>
              </a:tr>
              <a:tr h="4209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全县村镇燃气普及率</a:t>
                      </a:r>
                      <a:r>
                        <a:rPr lang="en-US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(</a:t>
                      </a: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建制镇</a:t>
                      </a:r>
                      <a:r>
                        <a:rPr lang="en-US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/</a:t>
                      </a: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乡集镇</a:t>
                      </a:r>
                      <a:r>
                        <a:rPr lang="en-US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/</a:t>
                      </a: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村庄</a:t>
                      </a:r>
                      <a:r>
                        <a:rPr lang="en-US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)</a:t>
                      </a:r>
                      <a:endParaRPr lang="zh-CN" sz="18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87548" marR="87548" marT="0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％</a:t>
                      </a:r>
                      <a:endParaRPr lang="zh-CN" sz="18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en-US" sz="1800" kern="0" dirty="0">
                          <a:effectLst/>
                          <a:latin typeface="仿宋" panose="02010609060101010101" pitchFamily="49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80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tabLst>
                          <a:tab pos="3695700" algn="l"/>
                        </a:tabLst>
                      </a:pPr>
                      <a:r>
                        <a:rPr lang="zh-CN" sz="1800" kern="0" dirty="0">
                          <a:effectLst/>
                          <a:latin typeface="等线" panose="02010600030101010101" pitchFamily="2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预期性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818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256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1">
            <a:extLst>
              <a:ext uri="{FF2B5EF4-FFF2-40B4-BE49-F238E27FC236}">
                <a16:creationId xmlns:a16="http://schemas.microsoft.com/office/drawing/2014/main" id="{849B8BB6-B924-48D3-ABBD-1AD5D592014E}"/>
              </a:ext>
            </a:extLst>
          </p:cNvPr>
          <p:cNvSpPr txBox="1">
            <a:spLocks/>
          </p:cNvSpPr>
          <p:nvPr/>
        </p:nvSpPr>
        <p:spPr>
          <a:xfrm>
            <a:off x="542001" y="456344"/>
            <a:ext cx="14056080" cy="461231"/>
          </a:xfrm>
          <a:prstGeom prst="rect">
            <a:avLst/>
          </a:prstGeom>
        </p:spPr>
        <p:txBody>
          <a:bodyPr wrap="square" lIns="147511" tIns="0" rIns="147511" bIns="0" anchor="t"/>
          <a:lstStyle>
            <a:lvl1pPr marL="0" indent="0" algn="l" defTabSz="1509424" rtl="0" eaLnBrk="1" latinLnBrk="0" hangingPunct="1">
              <a:spcBef>
                <a:spcPts val="0"/>
              </a:spcBef>
              <a:buFont typeface="Arial" pitchFamily="34" charset="0"/>
              <a:buNone/>
              <a:defRPr lang="en-US" altLang="zh-CN" sz="2800" b="1" kern="12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73755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511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1266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5022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777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2533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6288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90044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5000"/>
              </a:lnSpc>
            </a:pPr>
            <a:r>
              <a:rPr lang="en-US" altLang="zh-CN" dirty="0"/>
              <a:t>05</a:t>
            </a:r>
            <a:r>
              <a:rPr lang="en-US" altLang="zh-CN" sz="2400" dirty="0"/>
              <a:t> </a:t>
            </a:r>
            <a:r>
              <a:rPr lang="zh-CN" altLang="en-US" sz="20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“十四五”住房和城乡建设发展主要任务及重大工程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C0C9FC34-5307-4DD0-8B51-DCAB472BCA05}"/>
              </a:ext>
            </a:extLst>
          </p:cNvPr>
          <p:cNvGrpSpPr/>
          <p:nvPr/>
        </p:nvGrpSpPr>
        <p:grpSpPr>
          <a:xfrm>
            <a:off x="403225" y="1378806"/>
            <a:ext cx="7704077" cy="6932502"/>
            <a:chOff x="403225" y="1378806"/>
            <a:chExt cx="7704077" cy="6932502"/>
          </a:xfrm>
        </p:grpSpPr>
        <p:sp>
          <p:nvSpPr>
            <p:cNvPr id="10" name="矩形: 圆角 9">
              <a:extLst>
                <a:ext uri="{FF2B5EF4-FFF2-40B4-BE49-F238E27FC236}">
                  <a16:creationId xmlns:a16="http://schemas.microsoft.com/office/drawing/2014/main" id="{7CA48715-921E-4F7D-8C46-C7ACB2BF69B8}"/>
                </a:ext>
              </a:extLst>
            </p:cNvPr>
            <p:cNvSpPr/>
            <p:nvPr/>
          </p:nvSpPr>
          <p:spPr>
            <a:xfrm>
              <a:off x="403225" y="1378806"/>
              <a:ext cx="7704077" cy="878498"/>
            </a:xfrm>
            <a:prstGeom prst="roundRect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0000">
                  <a:schemeClr val="accent2">
                    <a:tint val="44500"/>
                    <a:satMod val="160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DD088D67-AC9D-4DE5-B7D9-1163226D7B8F}"/>
                </a:ext>
              </a:extLst>
            </p:cNvPr>
            <p:cNvSpPr txBox="1"/>
            <p:nvPr/>
          </p:nvSpPr>
          <p:spPr>
            <a:xfrm>
              <a:off x="1744080" y="1507681"/>
              <a:ext cx="6103555" cy="6207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72000"/>
                </a:lnSpc>
                <a:spcBef>
                  <a:spcPts val="1000"/>
                </a:spcBef>
                <a:spcAft>
                  <a:spcPts val="1000"/>
                </a:spcAft>
              </a:pPr>
              <a:r>
                <a:rPr lang="zh-CN" altLang="en-US" sz="2400" b="1" kern="100" dirty="0">
                  <a:solidFill>
                    <a:schemeClr val="tx2">
                      <a:lumMod val="75000"/>
                    </a:schemeClr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</a:rPr>
                <a:t>谋划新思路，高质量构建房地产长效机制</a:t>
              </a:r>
              <a:endParaRPr lang="en-US" altLang="zh-CN" sz="2400" b="1" kern="100" dirty="0">
                <a:solidFill>
                  <a:schemeClr val="tx2">
                    <a:lumMod val="7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6E8FBAB4-4EDD-42D4-9E1E-1B928CC33EC3}"/>
                </a:ext>
              </a:extLst>
            </p:cNvPr>
            <p:cNvSpPr/>
            <p:nvPr/>
          </p:nvSpPr>
          <p:spPr>
            <a:xfrm>
              <a:off x="1041722" y="1615472"/>
              <a:ext cx="561047" cy="56104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dirty="0"/>
                <a:t>一</a:t>
              </a:r>
            </a:p>
          </p:txBody>
        </p:sp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9E8FDC9C-C335-4439-989E-1C5CB6C046F4}"/>
                </a:ext>
              </a:extLst>
            </p:cNvPr>
            <p:cNvSpPr/>
            <p:nvPr/>
          </p:nvSpPr>
          <p:spPr>
            <a:xfrm>
              <a:off x="403225" y="2498849"/>
              <a:ext cx="7575630" cy="1631355"/>
            </a:xfrm>
            <a:prstGeom prst="roundRect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12000">
                  <a:schemeClr val="accent2">
                    <a:lumMod val="40000"/>
                    <a:lumOff val="60000"/>
                  </a:schemeClr>
                </a:gs>
                <a:gs pos="77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3" name="直接连接符 12">
              <a:extLst>
                <a:ext uri="{FF2B5EF4-FFF2-40B4-BE49-F238E27FC236}">
                  <a16:creationId xmlns:a16="http://schemas.microsoft.com/office/drawing/2014/main" id="{00914A41-BE22-4EF8-BA5A-BDC771990764}"/>
                </a:ext>
              </a:extLst>
            </p:cNvPr>
            <p:cNvCxnSpPr/>
            <p:nvPr/>
          </p:nvCxnSpPr>
          <p:spPr>
            <a:xfrm>
              <a:off x="452735" y="5613384"/>
              <a:ext cx="6412374" cy="0"/>
            </a:xfrm>
            <a:prstGeom prst="line">
              <a:avLst/>
            </a:pr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id="{F683CF8C-124C-45E3-89BD-221BCF67AB38}"/>
                </a:ext>
              </a:extLst>
            </p:cNvPr>
            <p:cNvCxnSpPr>
              <a:cxnSpLocks/>
            </p:cNvCxnSpPr>
            <p:nvPr/>
          </p:nvCxnSpPr>
          <p:spPr>
            <a:xfrm>
              <a:off x="3650357" y="4441886"/>
              <a:ext cx="0" cy="3752665"/>
            </a:xfrm>
            <a:prstGeom prst="line">
              <a:avLst/>
            </a:pr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5928825F-2632-4DF6-819E-AF865CA0469B}"/>
                </a:ext>
              </a:extLst>
            </p:cNvPr>
            <p:cNvSpPr txBox="1"/>
            <p:nvPr/>
          </p:nvSpPr>
          <p:spPr>
            <a:xfrm>
              <a:off x="494136" y="4441886"/>
              <a:ext cx="316478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chemeClr val="accent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zh-CN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rPr>
                <a:t>贯彻落实房地产调控政策</a:t>
              </a:r>
              <a:endPara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4F406339-F5FC-4343-A46D-A5F7000D9E4D}"/>
                </a:ext>
              </a:extLst>
            </p:cNvPr>
            <p:cNvSpPr txBox="1"/>
            <p:nvPr/>
          </p:nvSpPr>
          <p:spPr>
            <a:xfrm>
              <a:off x="3789133" y="4417665"/>
              <a:ext cx="2870517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chemeClr val="accent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rPr>
                <a:t>提升商品住房产品供应的多样性</a:t>
              </a: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21DFE99B-CC0C-4AB7-951E-CBCDBEEB37FD}"/>
                </a:ext>
              </a:extLst>
            </p:cNvPr>
            <p:cNvSpPr txBox="1"/>
            <p:nvPr/>
          </p:nvSpPr>
          <p:spPr>
            <a:xfrm>
              <a:off x="494136" y="4972410"/>
              <a:ext cx="307463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chemeClr val="accent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rPr>
                <a:t>推进住宅用地的有序供应</a:t>
              </a:r>
              <a:endParaRPr lang="en-US" altLang="zh-CN" sz="1800" b="1" kern="100" dirty="0">
                <a:effectLst/>
                <a:latin typeface="等线" panose="02010600030101010101" pitchFamily="2" charset="-122"/>
                <a:ea typeface="仿宋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C23E81FB-B667-4459-A104-C0DEEDC5C93D}"/>
                </a:ext>
              </a:extLst>
            </p:cNvPr>
            <p:cNvSpPr txBox="1"/>
            <p:nvPr/>
          </p:nvSpPr>
          <p:spPr>
            <a:xfrm>
              <a:off x="766823" y="2481291"/>
              <a:ext cx="7340479" cy="14051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zh-CN" altLang="zh-CN" sz="2000" b="1" kern="100" dirty="0">
                  <a:effectLst/>
                  <a:latin typeface="仿宋" panose="02010609060101010101" pitchFamily="49" charset="-122"/>
                  <a:ea typeface="仿宋" panose="02010609060101010101" pitchFamily="49" charset="-122"/>
                </a:rPr>
                <a:t>一、稳定房地产市场</a:t>
              </a:r>
              <a:endParaRPr lang="en-US" altLang="zh-CN" sz="2000" b="1" kern="100" dirty="0">
                <a:effectLst/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algn="just">
                <a:lnSpc>
                  <a:spcPct val="150000"/>
                </a:lnSpc>
              </a:pPr>
              <a:r>
                <a:rPr lang="zh-CN" altLang="zh-CN" sz="2000" b="1" kern="100" dirty="0">
                  <a:effectLst/>
                  <a:latin typeface="仿宋" panose="02010609060101010101" pitchFamily="49" charset="-122"/>
                  <a:ea typeface="仿宋" panose="02010609060101010101" pitchFamily="49" charset="-122"/>
                </a:rPr>
                <a:t>二、加强房地产市场监管力度</a:t>
              </a:r>
              <a:endParaRPr lang="en-US" altLang="zh-CN" sz="2000" b="1" kern="100" dirty="0">
                <a:effectLst/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algn="just">
                <a:lnSpc>
                  <a:spcPct val="150000"/>
                </a:lnSpc>
              </a:pPr>
              <a:r>
                <a:rPr lang="zh-CN" altLang="zh-CN" sz="2000" b="1" kern="100" dirty="0">
                  <a:effectLst/>
                  <a:latin typeface="仿宋" panose="02010609060101010101" pitchFamily="49" charset="-122"/>
                  <a:ea typeface="仿宋" panose="02010609060101010101" pitchFamily="49" charset="-122"/>
                </a:rPr>
                <a:t>三、推动房地产业智能化发展</a:t>
              </a:r>
              <a:endParaRPr lang="zh-CN" altLang="en-US" sz="2000" b="1" kern="100" dirty="0">
                <a:effectLst/>
                <a:latin typeface="仿宋" panose="02010609060101010101" pitchFamily="49" charset="-122"/>
                <a:ea typeface="仿宋" panose="02010609060101010101" pitchFamily="49" charset="-122"/>
              </a:endParaRPr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4BECEE36-966C-4A62-885F-8EA8326C43DE}"/>
                </a:ext>
              </a:extLst>
            </p:cNvPr>
            <p:cNvSpPr txBox="1"/>
            <p:nvPr/>
          </p:nvSpPr>
          <p:spPr>
            <a:xfrm>
              <a:off x="3803657" y="4972410"/>
              <a:ext cx="2870517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chemeClr val="accent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rPr>
                <a:t>优化房地产开发审批流程</a:t>
              </a:r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C65FAF04-78C5-42A1-BA07-66FF0CCDF159}"/>
                </a:ext>
              </a:extLst>
            </p:cNvPr>
            <p:cNvSpPr txBox="1"/>
            <p:nvPr/>
          </p:nvSpPr>
          <p:spPr>
            <a:xfrm>
              <a:off x="476151" y="5723835"/>
              <a:ext cx="316478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chemeClr val="accent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zh-CN" sz="1800" b="1" kern="100" dirty="0">
                  <a:effectLst/>
                  <a:ea typeface="仿宋" panose="02010609060101010101" pitchFamily="49" charset="-122"/>
                  <a:cs typeface="Times New Roman" panose="02020603050405020304" pitchFamily="18" charset="0"/>
                </a:rPr>
                <a:t>整顿规范房地产市场秩序</a:t>
              </a:r>
              <a:endPara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BFBF8463-71ED-4A97-8479-3B33F4C804C0}"/>
                </a:ext>
              </a:extLst>
            </p:cNvPr>
            <p:cNvSpPr txBox="1"/>
            <p:nvPr/>
          </p:nvSpPr>
          <p:spPr>
            <a:xfrm>
              <a:off x="3771148" y="5699614"/>
              <a:ext cx="2870517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chemeClr val="accent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zh-CN" sz="1800" b="1" kern="100" dirty="0">
                  <a:effectLst/>
                  <a:ea typeface="仿宋" panose="02010609060101010101" pitchFamily="49" charset="-122"/>
                  <a:cs typeface="Times New Roman" panose="02020603050405020304" pitchFamily="18" charset="0"/>
                </a:rPr>
                <a:t>加快建立房地产市场监测系统</a:t>
              </a:r>
              <a:endParaRPr lang="zh-CN" altLang="en-US" sz="1800" b="1" kern="100" dirty="0">
                <a:effectLst/>
                <a:latin typeface="等线" panose="02010600030101010101" pitchFamily="2" charset="-122"/>
                <a:ea typeface="仿宋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617D7756-DFD8-41E2-9E08-4241C8C9910C}"/>
                </a:ext>
              </a:extLst>
            </p:cNvPr>
            <p:cNvSpPr txBox="1"/>
            <p:nvPr/>
          </p:nvSpPr>
          <p:spPr>
            <a:xfrm>
              <a:off x="476151" y="6254359"/>
              <a:ext cx="307463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chemeClr val="accent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zh-CN" sz="1800" b="1" kern="100" dirty="0">
                  <a:effectLst/>
                  <a:ea typeface="仿宋" panose="02010609060101010101" pitchFamily="49" charset="-122"/>
                  <a:cs typeface="Times New Roman" panose="02020603050405020304" pitchFamily="18" charset="0"/>
                </a:rPr>
                <a:t>持续整治房地产市场乱象</a:t>
              </a:r>
              <a:endParaRPr lang="en-US" altLang="zh-CN" sz="1800" b="1" kern="100" dirty="0">
                <a:effectLst/>
                <a:latin typeface="等线" panose="02010600030101010101" pitchFamily="2" charset="-122"/>
                <a:ea typeface="仿宋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B391130A-1B23-4280-9E96-AF339ACAFD5A}"/>
                </a:ext>
              </a:extLst>
            </p:cNvPr>
            <p:cNvSpPr txBox="1"/>
            <p:nvPr/>
          </p:nvSpPr>
          <p:spPr>
            <a:xfrm>
              <a:off x="3785672" y="6254359"/>
              <a:ext cx="2870517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chemeClr val="accent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zh-CN" sz="1800" b="1" kern="100" dirty="0">
                  <a:effectLst/>
                  <a:ea typeface="仿宋" panose="02010609060101010101" pitchFamily="49" charset="-122"/>
                  <a:cs typeface="Times New Roman" panose="02020603050405020304" pitchFamily="18" charset="0"/>
                </a:rPr>
                <a:t>加大房地产市场管理方面的法律法规宣传</a:t>
              </a:r>
              <a:endParaRPr lang="zh-CN" altLang="en-US" sz="1800" b="1" kern="100" dirty="0">
                <a:effectLst/>
                <a:latin typeface="等线" panose="02010600030101010101" pitchFamily="2" charset="-122"/>
                <a:ea typeface="仿宋" panose="02010609060101010101" pitchFamily="49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34" name="直接连接符 33">
              <a:extLst>
                <a:ext uri="{FF2B5EF4-FFF2-40B4-BE49-F238E27FC236}">
                  <a16:creationId xmlns:a16="http://schemas.microsoft.com/office/drawing/2014/main" id="{DA816EDE-2ADD-4CEB-A55C-7AD56A0BDDBE}"/>
                </a:ext>
              </a:extLst>
            </p:cNvPr>
            <p:cNvCxnSpPr/>
            <p:nvPr/>
          </p:nvCxnSpPr>
          <p:spPr>
            <a:xfrm>
              <a:off x="452735" y="6912946"/>
              <a:ext cx="6412374" cy="0"/>
            </a:xfrm>
            <a:prstGeom prst="line">
              <a:avLst/>
            </a:prstGeom>
            <a:ln w="127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D5828E72-2628-4A82-8BC9-3532D7EFE74B}"/>
                </a:ext>
              </a:extLst>
            </p:cNvPr>
            <p:cNvSpPr txBox="1"/>
            <p:nvPr/>
          </p:nvSpPr>
          <p:spPr>
            <a:xfrm>
              <a:off x="479652" y="7110979"/>
              <a:ext cx="3164786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chemeClr val="accent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zh-CN" sz="1800" b="1" kern="100" dirty="0">
                  <a:effectLst/>
                  <a:ea typeface="仿宋" panose="02010609060101010101" pitchFamily="49" charset="-122"/>
                  <a:cs typeface="Times New Roman" panose="02020603050405020304" pitchFamily="18" charset="0"/>
                </a:rPr>
                <a:t>优化开发企业及开发项目的管理、预售限售许可证审批、测绘成果管理等功能板块</a:t>
              </a:r>
              <a:endPara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BA486D4C-0CE1-490D-A7EC-BB21E60A2213}"/>
                </a:ext>
              </a:extLst>
            </p:cNvPr>
            <p:cNvSpPr txBox="1"/>
            <p:nvPr/>
          </p:nvSpPr>
          <p:spPr>
            <a:xfrm>
              <a:off x="3774649" y="7086758"/>
              <a:ext cx="2870517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chemeClr val="accent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zh-CN" sz="1800" b="1" kern="100" dirty="0">
                  <a:effectLst/>
                  <a:ea typeface="仿宋" panose="02010609060101010101" pitchFamily="49" charset="-122"/>
                  <a:cs typeface="Times New Roman" panose="02020603050405020304" pitchFamily="18" charset="0"/>
                </a:rPr>
                <a:t>完善房屋网签备案工作规范化流程</a:t>
              </a:r>
              <a:endParaRPr lang="zh-CN" altLang="en-US" sz="1800" b="1" kern="100" dirty="0">
                <a:effectLst/>
                <a:latin typeface="等线" panose="02010600030101010101" pitchFamily="2" charset="-122"/>
                <a:ea typeface="仿宋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FE6265FA-FC0B-4074-94CF-01D829339775}"/>
                </a:ext>
              </a:extLst>
            </p:cNvPr>
            <p:cNvSpPr txBox="1"/>
            <p:nvPr/>
          </p:nvSpPr>
          <p:spPr>
            <a:xfrm>
              <a:off x="3789173" y="7641503"/>
              <a:ext cx="2870517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chemeClr val="accent2">
                    <a:lumMod val="75000"/>
                  </a:schemeClr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zh-CN" sz="1800" b="1" kern="100" dirty="0">
                  <a:effectLst/>
                  <a:ea typeface="仿宋" panose="02010609060101010101" pitchFamily="49" charset="-122"/>
                  <a:cs typeface="Times New Roman" panose="02020603050405020304" pitchFamily="18" charset="0"/>
                </a:rPr>
                <a:t>加强商品房预售资金监管力度</a:t>
              </a:r>
              <a:endParaRPr lang="zh-CN" altLang="en-US" sz="1800" b="1" kern="100" dirty="0">
                <a:effectLst/>
                <a:latin typeface="等线" panose="02010600030101010101" pitchFamily="2" charset="-122"/>
                <a:ea typeface="仿宋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2703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1">
            <a:extLst>
              <a:ext uri="{FF2B5EF4-FFF2-40B4-BE49-F238E27FC236}">
                <a16:creationId xmlns:a16="http://schemas.microsoft.com/office/drawing/2014/main" id="{849B8BB6-B924-48D3-ABBD-1AD5D592014E}"/>
              </a:ext>
            </a:extLst>
          </p:cNvPr>
          <p:cNvSpPr txBox="1">
            <a:spLocks/>
          </p:cNvSpPr>
          <p:nvPr/>
        </p:nvSpPr>
        <p:spPr>
          <a:xfrm>
            <a:off x="542001" y="456344"/>
            <a:ext cx="14056080" cy="461231"/>
          </a:xfrm>
          <a:prstGeom prst="rect">
            <a:avLst/>
          </a:prstGeom>
        </p:spPr>
        <p:txBody>
          <a:bodyPr wrap="square" lIns="147511" tIns="0" rIns="147511" bIns="0" anchor="t"/>
          <a:lstStyle>
            <a:lvl1pPr marL="0" indent="0" algn="l" defTabSz="1509424" rtl="0" eaLnBrk="1" latinLnBrk="0" hangingPunct="1">
              <a:spcBef>
                <a:spcPts val="0"/>
              </a:spcBef>
              <a:buFont typeface="Arial" pitchFamily="34" charset="0"/>
              <a:buNone/>
              <a:defRPr lang="en-US" altLang="zh-CN" sz="2800" b="1" kern="12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73755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511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1266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5022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777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2533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6288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90044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5000"/>
              </a:lnSpc>
            </a:pPr>
            <a:r>
              <a:rPr lang="en-US" altLang="zh-CN" dirty="0"/>
              <a:t>05</a:t>
            </a:r>
            <a:r>
              <a:rPr lang="en-US" altLang="zh-CN" sz="2400" dirty="0"/>
              <a:t> </a:t>
            </a:r>
            <a:r>
              <a:rPr lang="zh-CN" altLang="en-US" sz="20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“十四五”住房和城乡建设发展主要任务及重大工程</a:t>
            </a:r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0914A41-BE22-4EF8-BA5A-BDC771990764}"/>
              </a:ext>
            </a:extLst>
          </p:cNvPr>
          <p:cNvCxnSpPr/>
          <p:nvPr/>
        </p:nvCxnSpPr>
        <p:spPr>
          <a:xfrm>
            <a:off x="452735" y="5356534"/>
            <a:ext cx="6412374" cy="0"/>
          </a:xfrm>
          <a:prstGeom prst="line">
            <a:avLst/>
          </a:prstGeom>
          <a:ln w="15240">
            <a:solidFill>
              <a:srgbClr val="CD79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F683CF8C-124C-45E3-89BD-221BCF67AB38}"/>
              </a:ext>
            </a:extLst>
          </p:cNvPr>
          <p:cNvCxnSpPr>
            <a:cxnSpLocks/>
          </p:cNvCxnSpPr>
          <p:nvPr/>
        </p:nvCxnSpPr>
        <p:spPr>
          <a:xfrm>
            <a:off x="3650357" y="4441886"/>
            <a:ext cx="0" cy="4134356"/>
          </a:xfrm>
          <a:prstGeom prst="line">
            <a:avLst/>
          </a:prstGeom>
          <a:ln w="15240">
            <a:solidFill>
              <a:srgbClr val="CD79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5928825F-2632-4DF6-819E-AF865CA0469B}"/>
              </a:ext>
            </a:extLst>
          </p:cNvPr>
          <p:cNvSpPr txBox="1"/>
          <p:nvPr/>
        </p:nvSpPr>
        <p:spPr>
          <a:xfrm>
            <a:off x="494136" y="4441886"/>
            <a:ext cx="31647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CD7909"/>
              </a:buClr>
              <a:buSzPct val="90000"/>
              <a:buFont typeface="Wingdings" panose="05000000000000000000" pitchFamily="2" charset="2"/>
              <a:buChar char="p"/>
            </a:pPr>
            <a:r>
              <a:rPr lang="zh-CN" altLang="zh-CN" sz="1800" b="1" kern="100" dirty="0">
                <a:effectLst/>
                <a:ea typeface="仿宋" panose="02010609060101010101" pitchFamily="49" charset="-122"/>
                <a:cs typeface="Times New Roman" panose="02020603050405020304" pitchFamily="18" charset="0"/>
              </a:rPr>
              <a:t>建立多层次多形式住房保障体系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4F406339-F5FC-4343-A46D-A5F7000D9E4D}"/>
              </a:ext>
            </a:extLst>
          </p:cNvPr>
          <p:cNvSpPr txBox="1"/>
          <p:nvPr/>
        </p:nvSpPr>
        <p:spPr>
          <a:xfrm>
            <a:off x="3789133" y="4417665"/>
            <a:ext cx="287051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CD7909"/>
              </a:buClr>
              <a:buSzPct val="90000"/>
              <a:buFont typeface="Wingdings" panose="05000000000000000000" pitchFamily="2" charset="2"/>
              <a:buChar char="p"/>
            </a:pPr>
            <a:r>
              <a:rPr lang="zh-CN" altLang="zh-CN" sz="1800" b="1" kern="100" dirty="0">
                <a:effectLst/>
                <a:ea typeface="仿宋" panose="02010609060101010101" pitchFamily="49" charset="-122"/>
                <a:cs typeface="Times New Roman" panose="02020603050405020304" pitchFamily="18" charset="0"/>
              </a:rPr>
              <a:t>全面落实“低端有保障”，逐步实现“中端有支持”</a:t>
            </a:r>
            <a:endParaRPr lang="zh-CN" altLang="en-US" sz="1800" b="1" kern="100" dirty="0">
              <a:effectLst/>
              <a:latin typeface="等线" panose="02010600030101010101" pitchFamily="2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C65FAF04-78C5-42A1-BA07-66FF0CCDF159}"/>
              </a:ext>
            </a:extLst>
          </p:cNvPr>
          <p:cNvSpPr txBox="1"/>
          <p:nvPr/>
        </p:nvSpPr>
        <p:spPr>
          <a:xfrm>
            <a:off x="476151" y="5497807"/>
            <a:ext cx="31647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CD7909"/>
              </a:buClr>
              <a:buSzPct val="90000"/>
              <a:buFont typeface="Wingdings" panose="05000000000000000000" pitchFamily="2" charset="2"/>
              <a:buChar char="p"/>
            </a:pPr>
            <a:r>
              <a:rPr lang="zh-CN" altLang="zh-CN" sz="1800" b="1" kern="100" dirty="0">
                <a:effectLst/>
                <a:ea typeface="仿宋" panose="02010609060101010101" pitchFamily="49" charset="-122"/>
                <a:cs typeface="Times New Roman" panose="02020603050405020304" pitchFamily="18" charset="0"/>
              </a:rPr>
              <a:t>梳理历年来所有在建未竣工分配入住项目，按时完成棚户区改造任务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BFBF8463-71ED-4A97-8479-3B33F4C804C0}"/>
              </a:ext>
            </a:extLst>
          </p:cNvPr>
          <p:cNvSpPr txBox="1"/>
          <p:nvPr/>
        </p:nvSpPr>
        <p:spPr>
          <a:xfrm>
            <a:off x="3771148" y="5473586"/>
            <a:ext cx="287051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CD7909"/>
              </a:buClr>
              <a:buSzPct val="90000"/>
              <a:buFont typeface="Wingdings" panose="05000000000000000000" pitchFamily="2" charset="2"/>
              <a:buChar char="p"/>
            </a:pPr>
            <a:r>
              <a:rPr lang="zh-CN" altLang="zh-CN" sz="1800" b="1" kern="100" dirty="0">
                <a:effectLst/>
                <a:ea typeface="仿宋" panose="02010609060101010101" pitchFamily="49" charset="-122"/>
                <a:cs typeface="Times New Roman" panose="02020603050405020304" pitchFamily="18" charset="0"/>
              </a:rPr>
              <a:t>将棚户区改造与城市更新、产业转型升级紧密结合</a:t>
            </a:r>
            <a:endParaRPr lang="zh-CN" altLang="en-US" sz="1800" b="1" kern="100" dirty="0">
              <a:effectLst/>
              <a:latin typeface="等线" panose="02010600030101010101" pitchFamily="2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DA816EDE-2ADD-4CEB-A55C-7AD56A0BDDBE}"/>
              </a:ext>
            </a:extLst>
          </p:cNvPr>
          <p:cNvCxnSpPr/>
          <p:nvPr/>
        </p:nvCxnSpPr>
        <p:spPr>
          <a:xfrm>
            <a:off x="452735" y="6471154"/>
            <a:ext cx="6412374" cy="0"/>
          </a:xfrm>
          <a:prstGeom prst="line">
            <a:avLst/>
          </a:prstGeom>
          <a:ln w="15240">
            <a:solidFill>
              <a:srgbClr val="CD79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>
            <a:extLst>
              <a:ext uri="{FF2B5EF4-FFF2-40B4-BE49-F238E27FC236}">
                <a16:creationId xmlns:a16="http://schemas.microsoft.com/office/drawing/2014/main" id="{D5828E72-2628-4A82-8BC9-3532D7EFE74B}"/>
              </a:ext>
            </a:extLst>
          </p:cNvPr>
          <p:cNvSpPr txBox="1"/>
          <p:nvPr/>
        </p:nvSpPr>
        <p:spPr>
          <a:xfrm>
            <a:off x="479652" y="6617817"/>
            <a:ext cx="31647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CD7909"/>
              </a:buClr>
              <a:buSzPct val="90000"/>
              <a:buFont typeface="Wingdings" panose="05000000000000000000" pitchFamily="2" charset="2"/>
              <a:buChar char="p"/>
            </a:pPr>
            <a:r>
              <a:rPr lang="zh-CN" altLang="zh-CN" sz="1800" b="1" kern="100" dirty="0">
                <a:effectLst/>
                <a:ea typeface="仿宋" panose="02010609060101010101" pitchFamily="49" charset="-122"/>
                <a:cs typeface="Times New Roman" panose="02020603050405020304" pitchFamily="18" charset="0"/>
              </a:rPr>
              <a:t>完善公租房相关工作制度和流程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BA486D4C-0CE1-490D-A7EC-BB21E60A2213}"/>
              </a:ext>
            </a:extLst>
          </p:cNvPr>
          <p:cNvSpPr txBox="1"/>
          <p:nvPr/>
        </p:nvSpPr>
        <p:spPr>
          <a:xfrm>
            <a:off x="485571" y="7929911"/>
            <a:ext cx="28705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CD7909"/>
              </a:buClr>
              <a:buSzPct val="90000"/>
              <a:buFont typeface="Wingdings" panose="05000000000000000000" pitchFamily="2" charset="2"/>
              <a:buChar char="p"/>
            </a:pPr>
            <a:r>
              <a:rPr lang="zh-CN" altLang="zh-CN" sz="1800" b="1" kern="100" dirty="0">
                <a:effectLst/>
                <a:ea typeface="仿宋" panose="02010609060101010101" pitchFamily="49" charset="-122"/>
                <a:cs typeface="Times New Roman" panose="02020603050405020304" pitchFamily="18" charset="0"/>
              </a:rPr>
              <a:t>逐步规范公租房的日常管理</a:t>
            </a:r>
            <a:endParaRPr lang="zh-CN" altLang="en-US" sz="1800" b="1" kern="100" dirty="0">
              <a:effectLst/>
              <a:latin typeface="等线" panose="02010600030101010101" pitchFamily="2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FE6265FA-FC0B-4074-94CF-01D829339775}"/>
              </a:ext>
            </a:extLst>
          </p:cNvPr>
          <p:cNvSpPr txBox="1"/>
          <p:nvPr/>
        </p:nvSpPr>
        <p:spPr>
          <a:xfrm>
            <a:off x="3771148" y="6582865"/>
            <a:ext cx="287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CD7909"/>
              </a:buClr>
              <a:buSzPct val="90000"/>
              <a:buFont typeface="Wingdings" panose="05000000000000000000" pitchFamily="2" charset="2"/>
              <a:buChar char="p"/>
            </a:pPr>
            <a:r>
              <a:rPr lang="zh-CN" altLang="zh-CN" sz="1800" b="1" kern="100" dirty="0">
                <a:effectLst/>
                <a:ea typeface="仿宋" panose="02010609060101010101" pitchFamily="49" charset="-122"/>
                <a:cs typeface="Times New Roman" panose="02020603050405020304" pitchFamily="18" charset="0"/>
              </a:rPr>
              <a:t>探索推进共有产权住房</a:t>
            </a:r>
            <a:endParaRPr lang="zh-CN" altLang="en-US" sz="1800" b="1" kern="100" dirty="0">
              <a:effectLst/>
              <a:latin typeface="等线" panose="02010600030101010101" pitchFamily="2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" name="矩形: 圆角 37">
            <a:extLst>
              <a:ext uri="{FF2B5EF4-FFF2-40B4-BE49-F238E27FC236}">
                <a16:creationId xmlns:a16="http://schemas.microsoft.com/office/drawing/2014/main" id="{34F6368E-5CED-415B-AFA3-AFEC8381ACFC}"/>
              </a:ext>
            </a:extLst>
          </p:cNvPr>
          <p:cNvSpPr/>
          <p:nvPr/>
        </p:nvSpPr>
        <p:spPr>
          <a:xfrm>
            <a:off x="403225" y="1378806"/>
            <a:ext cx="7704077" cy="878498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50000">
                <a:schemeClr val="accent3">
                  <a:lumMod val="40000"/>
                  <a:lumOff val="60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CFD4365B-23B8-4BDA-B5A2-3234BEBA109E}"/>
              </a:ext>
            </a:extLst>
          </p:cNvPr>
          <p:cNvSpPr txBox="1"/>
          <p:nvPr/>
        </p:nvSpPr>
        <p:spPr>
          <a:xfrm>
            <a:off x="1744080" y="1507681"/>
            <a:ext cx="6103555" cy="620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72000"/>
              </a:lnSpc>
              <a:spcBef>
                <a:spcPts val="1000"/>
              </a:spcBef>
              <a:spcAft>
                <a:spcPts val="1000"/>
              </a:spcAft>
            </a:pPr>
            <a:r>
              <a:rPr lang="zh-CN" altLang="en-US" sz="2400" b="1" kern="100" dirty="0">
                <a:solidFill>
                  <a:schemeClr val="tx2">
                    <a:lumMod val="7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完善新格局，高质量保障安居乐业新家园</a:t>
            </a:r>
            <a:endParaRPr lang="en-US" altLang="zh-CN" sz="2400" b="1" kern="100" dirty="0">
              <a:solidFill>
                <a:schemeClr val="tx2">
                  <a:lumMod val="75000"/>
                </a:schemeClr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A5A4DF2E-021C-4CEC-B45F-9F4E8A01123B}"/>
              </a:ext>
            </a:extLst>
          </p:cNvPr>
          <p:cNvSpPr/>
          <p:nvPr/>
        </p:nvSpPr>
        <p:spPr>
          <a:xfrm>
            <a:off x="403225" y="2498849"/>
            <a:ext cx="7575630" cy="1631355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12000">
                <a:schemeClr val="accent3">
                  <a:lumMod val="20000"/>
                  <a:lumOff val="80000"/>
                </a:schemeClr>
              </a:gs>
              <a:gs pos="77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DFA70D0-4C84-43DA-AA94-CCFF898DBA06}"/>
              </a:ext>
            </a:extLst>
          </p:cNvPr>
          <p:cNvSpPr txBox="1"/>
          <p:nvPr/>
        </p:nvSpPr>
        <p:spPr>
          <a:xfrm>
            <a:off x="766823" y="2481291"/>
            <a:ext cx="7340479" cy="1866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indent="-342900" algn="just">
              <a:lnSpc>
                <a:spcPct val="150000"/>
              </a:lnSpc>
              <a:buFont typeface="+mj-ea"/>
              <a:buAutoNum type="ea1JpnKorPlain"/>
            </a:pPr>
            <a:r>
              <a:rPr lang="zh-CN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rPr>
              <a:t>完善住房保障供应体系</a:t>
            </a:r>
            <a:endParaRPr lang="en-US" altLang="zh-CN" sz="2000" b="1" kern="1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lvl="0" indent="-342900" algn="just">
              <a:lnSpc>
                <a:spcPct val="150000"/>
              </a:lnSpc>
              <a:buFont typeface="+mj-ea"/>
              <a:buAutoNum type="ea1JpnKorPlain"/>
            </a:pPr>
            <a:r>
              <a:rPr lang="zh-CN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rPr>
              <a:t>有序推进棚户区改造工作</a:t>
            </a:r>
            <a:endParaRPr lang="en-US" altLang="zh-CN" sz="2000" b="1" kern="1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lvl="0" indent="-342900" algn="just">
              <a:lnSpc>
                <a:spcPct val="150000"/>
              </a:lnSpc>
              <a:buFont typeface="+mj-ea"/>
              <a:buAutoNum type="ea1JpnKorPlain"/>
            </a:pPr>
            <a:r>
              <a:rPr lang="zh-CN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rPr>
              <a:t>切实做好公租房分配及管理工作</a:t>
            </a:r>
          </a:p>
          <a:p>
            <a:pPr algn="just">
              <a:lnSpc>
                <a:spcPct val="150000"/>
              </a:lnSpc>
            </a:pPr>
            <a:endParaRPr lang="zh-CN" altLang="en-US" sz="2000" b="1" kern="100" dirty="0">
              <a:effectLst/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43" name="椭圆 42">
            <a:extLst>
              <a:ext uri="{FF2B5EF4-FFF2-40B4-BE49-F238E27FC236}">
                <a16:creationId xmlns:a16="http://schemas.microsoft.com/office/drawing/2014/main" id="{6A019FA0-7A50-4DCC-96A8-B309B9CE223B}"/>
              </a:ext>
            </a:extLst>
          </p:cNvPr>
          <p:cNvSpPr/>
          <p:nvPr/>
        </p:nvSpPr>
        <p:spPr>
          <a:xfrm>
            <a:off x="1041722" y="1615472"/>
            <a:ext cx="561047" cy="56104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二</a:t>
            </a: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1BB7CD64-B2BD-4C7A-8419-40BEB6267637}"/>
              </a:ext>
            </a:extLst>
          </p:cNvPr>
          <p:cNvSpPr txBox="1"/>
          <p:nvPr/>
        </p:nvSpPr>
        <p:spPr>
          <a:xfrm>
            <a:off x="485571" y="7283580"/>
            <a:ext cx="31647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CD7909"/>
              </a:buClr>
              <a:buSzPct val="90000"/>
              <a:buFont typeface="Wingdings" panose="05000000000000000000" pitchFamily="2" charset="2"/>
              <a:buChar char="p"/>
            </a:pPr>
            <a:r>
              <a:rPr lang="zh-CN" altLang="zh-CN" sz="1800" b="1" kern="100" dirty="0">
                <a:effectLst/>
                <a:ea typeface="仿宋" panose="02010609060101010101" pitchFamily="49" charset="-122"/>
                <a:cs typeface="Times New Roman" panose="02020603050405020304" pitchFamily="18" charset="0"/>
              </a:rPr>
              <a:t>完善公租房后期管理主体招标制度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75EA4C6D-9E88-46D4-8D0A-4491091F015F}"/>
              </a:ext>
            </a:extLst>
          </p:cNvPr>
          <p:cNvSpPr txBox="1"/>
          <p:nvPr/>
        </p:nvSpPr>
        <p:spPr>
          <a:xfrm>
            <a:off x="3771148" y="7210352"/>
            <a:ext cx="28705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CD7909"/>
              </a:buClr>
              <a:buSzPct val="90000"/>
              <a:buFont typeface="Wingdings" panose="05000000000000000000" pitchFamily="2" charset="2"/>
              <a:buChar char="p"/>
            </a:pPr>
            <a:r>
              <a:rPr lang="zh-CN" altLang="zh-CN" sz="1800" b="1" kern="100" dirty="0">
                <a:effectLst/>
                <a:ea typeface="仿宋" panose="02010609060101010101" pitchFamily="49" charset="-122"/>
                <a:cs typeface="Times New Roman" panose="02020603050405020304" pitchFamily="18" charset="0"/>
              </a:rPr>
              <a:t>严格公租房租赁补贴的审核发放</a:t>
            </a:r>
            <a:endParaRPr lang="zh-CN" altLang="en-US" sz="1800" b="1" kern="100" dirty="0">
              <a:effectLst/>
              <a:latin typeface="等线" panose="02010600030101010101" pitchFamily="2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4C444079-B90D-44C8-A37D-74C763105B5B}"/>
              </a:ext>
            </a:extLst>
          </p:cNvPr>
          <p:cNvSpPr txBox="1"/>
          <p:nvPr/>
        </p:nvSpPr>
        <p:spPr>
          <a:xfrm>
            <a:off x="3771147" y="7929911"/>
            <a:ext cx="28705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CD7909"/>
              </a:buClr>
              <a:buSzPct val="90000"/>
              <a:buFont typeface="Wingdings" panose="05000000000000000000" pitchFamily="2" charset="2"/>
              <a:buChar char="p"/>
            </a:pPr>
            <a:r>
              <a:rPr lang="zh-CN" altLang="zh-CN" sz="1800" b="1" kern="100" dirty="0">
                <a:effectLst/>
                <a:ea typeface="仿宋" panose="02010609060101010101" pitchFamily="49" charset="-122"/>
                <a:cs typeface="Times New Roman" panose="02020603050405020304" pitchFamily="18" charset="0"/>
              </a:rPr>
              <a:t>探索公租房信息化管理工作</a:t>
            </a:r>
            <a:endParaRPr lang="zh-CN" altLang="en-US" sz="1800" b="1" kern="100" dirty="0">
              <a:effectLst/>
              <a:latin typeface="等线" panose="02010600030101010101" pitchFamily="2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">
            <a:extLst>
              <a:ext uri="{FF2B5EF4-FFF2-40B4-BE49-F238E27FC236}">
                <a16:creationId xmlns:a16="http://schemas.microsoft.com/office/drawing/2014/main" id="{8610DBA4-F556-411C-B3D2-90D2CA999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8594" y="3039027"/>
            <a:ext cx="6769245" cy="1689373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sz="1800" b="1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专栏</a:t>
            </a:r>
            <a:r>
              <a:rPr lang="en-US" sz="1800" b="1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sz="1800" b="1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“十四五”棚户区改造工作计划</a:t>
            </a:r>
            <a:endParaRPr lang="zh-CN" sz="1800" kern="100" dirty="0">
              <a:effectLst/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indent="266700" algn="just">
              <a:lnSpc>
                <a:spcPct val="150000"/>
              </a:lnSpc>
            </a:pP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“十四五”期间我县计划新开工实施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1000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套棚户区改造。计划基本建成项目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2001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套（其中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2022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年基本建成项目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1101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套，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2023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年基本建成项目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400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套，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2024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年基本建成项目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500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套）。</a:t>
            </a:r>
            <a:endParaRPr lang="zh-CN" sz="1800" kern="100" dirty="0">
              <a:effectLst/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834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1">
            <a:extLst>
              <a:ext uri="{FF2B5EF4-FFF2-40B4-BE49-F238E27FC236}">
                <a16:creationId xmlns:a16="http://schemas.microsoft.com/office/drawing/2014/main" id="{849B8BB6-B924-48D3-ABBD-1AD5D592014E}"/>
              </a:ext>
            </a:extLst>
          </p:cNvPr>
          <p:cNvSpPr txBox="1">
            <a:spLocks/>
          </p:cNvSpPr>
          <p:nvPr/>
        </p:nvSpPr>
        <p:spPr>
          <a:xfrm>
            <a:off x="542001" y="456344"/>
            <a:ext cx="14056080" cy="461231"/>
          </a:xfrm>
          <a:prstGeom prst="rect">
            <a:avLst/>
          </a:prstGeom>
        </p:spPr>
        <p:txBody>
          <a:bodyPr wrap="square" lIns="147511" tIns="0" rIns="147511" bIns="0" anchor="t"/>
          <a:lstStyle>
            <a:lvl1pPr marL="0" indent="0" algn="l" defTabSz="1509424" rtl="0" eaLnBrk="1" latinLnBrk="0" hangingPunct="1">
              <a:spcBef>
                <a:spcPts val="0"/>
              </a:spcBef>
              <a:buFont typeface="Arial" pitchFamily="34" charset="0"/>
              <a:buNone/>
              <a:defRPr lang="en-US" altLang="zh-CN" sz="2800" b="1" kern="12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73755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511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1266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5022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777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2533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6288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90044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5000"/>
              </a:lnSpc>
            </a:pPr>
            <a:r>
              <a:rPr lang="en-US" altLang="zh-CN" dirty="0"/>
              <a:t>05</a:t>
            </a:r>
            <a:r>
              <a:rPr lang="en-US" altLang="zh-CN" sz="2400" dirty="0"/>
              <a:t> </a:t>
            </a:r>
            <a:r>
              <a:rPr lang="zh-CN" altLang="en-US" sz="20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“十四五”住房和城乡建设发展主要任务及重大工程</a:t>
            </a:r>
          </a:p>
        </p:txBody>
      </p:sp>
      <p:pic>
        <p:nvPicPr>
          <p:cNvPr id="24" name="图片 23">
            <a:extLst>
              <a:ext uri="{FF2B5EF4-FFF2-40B4-BE49-F238E27FC236}">
                <a16:creationId xmlns:a16="http://schemas.microsoft.com/office/drawing/2014/main" id="{8A997CA4-C156-4123-8526-7B5B3313BD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01" y="1243330"/>
            <a:ext cx="7090248" cy="6610350"/>
          </a:xfrm>
          <a:prstGeom prst="rect">
            <a:avLst/>
          </a:prstGeom>
          <a:noFill/>
        </p:spPr>
      </p:pic>
      <p:sp>
        <p:nvSpPr>
          <p:cNvPr id="25" name="文本框 2">
            <a:extLst>
              <a:ext uri="{FF2B5EF4-FFF2-40B4-BE49-F238E27FC236}">
                <a16:creationId xmlns:a16="http://schemas.microsoft.com/office/drawing/2014/main" id="{80CCD10B-2C66-4FB3-B08A-4A9C13A0D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0041" y="2999579"/>
            <a:ext cx="6811451" cy="2191434"/>
          </a:xfrm>
          <a:prstGeom prst="rect">
            <a:avLst/>
          </a:prstGeom>
          <a:solidFill>
            <a:srgbClr val="FFFFFF"/>
          </a:solidFill>
          <a:ln w="25400">
            <a:solidFill>
              <a:srgbClr val="80A45C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defPPr>
              <a:defRPr lang="zh-CN"/>
            </a:defPPr>
            <a:lvl1pPr algn="ctr">
              <a:lnSpc>
                <a:spcPct val="150000"/>
              </a:lnSpc>
              <a:defRPr sz="1800" b="1" kern="10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专栏“十四五”城镇老旧小区改造工作计划</a:t>
            </a:r>
          </a:p>
          <a:p>
            <a:pPr indent="266700" algn="just">
              <a:lnSpc>
                <a:spcPct val="125000"/>
              </a:lnSpc>
            </a:pPr>
            <a:r>
              <a:rPr lang="zh-CN" altLang="en-US" b="0" dirty="0"/>
              <a:t>“十四五”期间，我县初步计划实施连片提升改造</a:t>
            </a:r>
            <a:r>
              <a:rPr lang="en-US" altLang="zh-CN" b="0" dirty="0"/>
              <a:t>18</a:t>
            </a:r>
            <a:r>
              <a:rPr lang="zh-CN" altLang="en-US" b="0" dirty="0"/>
              <a:t>个老旧小区，改造面积 </a:t>
            </a:r>
            <a:r>
              <a:rPr lang="en-US" altLang="zh-CN" b="0" dirty="0"/>
              <a:t>87.3</a:t>
            </a:r>
            <a:r>
              <a:rPr lang="zh-CN" altLang="en-US" b="0" dirty="0"/>
              <a:t>万余平方米，惠及 </a:t>
            </a:r>
            <a:r>
              <a:rPr lang="en-US" altLang="zh-CN" b="0" dirty="0"/>
              <a:t>11570</a:t>
            </a:r>
            <a:r>
              <a:rPr lang="zh-CN" altLang="en-US" b="0" dirty="0"/>
              <a:t>户居民。到</a:t>
            </a:r>
            <a:r>
              <a:rPr lang="en-US" altLang="zh-CN" b="0" dirty="0"/>
              <a:t>2022</a:t>
            </a:r>
            <a:r>
              <a:rPr lang="zh-CN" altLang="en-US" b="0" dirty="0"/>
              <a:t>年，基本形成城镇老旧小区改造制度框架、政策体系和工作机制，到“十四五”期末力争完成</a:t>
            </a:r>
            <a:r>
              <a:rPr lang="en-US" altLang="zh-CN" b="0" dirty="0"/>
              <a:t>2005</a:t>
            </a:r>
            <a:r>
              <a:rPr lang="zh-CN" altLang="en-US" b="0" dirty="0"/>
              <a:t>年底前建成的需改造城镇老旧小区改造任务。</a:t>
            </a:r>
          </a:p>
        </p:txBody>
      </p:sp>
    </p:spTree>
    <p:extLst>
      <p:ext uri="{BB962C8B-B14F-4D97-AF65-F5344CB8AC3E}">
        <p14:creationId xmlns:p14="http://schemas.microsoft.com/office/powerpoint/2010/main" val="910752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1">
            <a:extLst>
              <a:ext uri="{FF2B5EF4-FFF2-40B4-BE49-F238E27FC236}">
                <a16:creationId xmlns:a16="http://schemas.microsoft.com/office/drawing/2014/main" id="{849B8BB6-B924-48D3-ABBD-1AD5D592014E}"/>
              </a:ext>
            </a:extLst>
          </p:cNvPr>
          <p:cNvSpPr txBox="1">
            <a:spLocks/>
          </p:cNvSpPr>
          <p:nvPr/>
        </p:nvSpPr>
        <p:spPr>
          <a:xfrm>
            <a:off x="542001" y="456344"/>
            <a:ext cx="14056080" cy="461231"/>
          </a:xfrm>
          <a:prstGeom prst="rect">
            <a:avLst/>
          </a:prstGeom>
        </p:spPr>
        <p:txBody>
          <a:bodyPr wrap="square" lIns="147511" tIns="0" rIns="147511" bIns="0" anchor="t"/>
          <a:lstStyle>
            <a:lvl1pPr marL="0" indent="0" algn="l" defTabSz="1509424" rtl="0" eaLnBrk="1" latinLnBrk="0" hangingPunct="1">
              <a:spcBef>
                <a:spcPts val="0"/>
              </a:spcBef>
              <a:buFont typeface="Arial" pitchFamily="34" charset="0"/>
              <a:buNone/>
              <a:defRPr lang="en-US" altLang="zh-CN" sz="2800" b="1" kern="12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73755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511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1266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5022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777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2533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6288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90044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5000"/>
              </a:lnSpc>
            </a:pPr>
            <a:r>
              <a:rPr lang="en-US" altLang="zh-CN" dirty="0"/>
              <a:t>05</a:t>
            </a:r>
            <a:r>
              <a:rPr lang="en-US" altLang="zh-CN" sz="2400" dirty="0"/>
              <a:t> </a:t>
            </a:r>
            <a:r>
              <a:rPr lang="zh-CN" altLang="en-US" sz="20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“十四五”住房和城乡建设发展主要任务及重大工程</a:t>
            </a: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EE0108A0-ABA4-4E88-A6D1-45245426BE38}"/>
              </a:ext>
            </a:extLst>
          </p:cNvPr>
          <p:cNvGrpSpPr/>
          <p:nvPr/>
        </p:nvGrpSpPr>
        <p:grpSpPr>
          <a:xfrm>
            <a:off x="403225" y="1175606"/>
            <a:ext cx="7704077" cy="7714290"/>
            <a:chOff x="403225" y="1175606"/>
            <a:chExt cx="7704077" cy="7714290"/>
          </a:xfrm>
        </p:grpSpPr>
        <p:sp>
          <p:nvSpPr>
            <p:cNvPr id="24" name="矩形: 圆角 23">
              <a:extLst>
                <a:ext uri="{FF2B5EF4-FFF2-40B4-BE49-F238E27FC236}">
                  <a16:creationId xmlns:a16="http://schemas.microsoft.com/office/drawing/2014/main" id="{1A4A6E3D-53BF-43D9-A494-D5CAAA8A15CD}"/>
                </a:ext>
              </a:extLst>
            </p:cNvPr>
            <p:cNvSpPr/>
            <p:nvPr/>
          </p:nvSpPr>
          <p:spPr>
            <a:xfrm>
              <a:off x="403225" y="1175606"/>
              <a:ext cx="7704077" cy="878498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20000"/>
                    <a:lumOff val="80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C29283CE-5B5F-4084-80FA-7236F06B9954}"/>
                </a:ext>
              </a:extLst>
            </p:cNvPr>
            <p:cNvSpPr txBox="1"/>
            <p:nvPr/>
          </p:nvSpPr>
          <p:spPr>
            <a:xfrm>
              <a:off x="1744080" y="1304481"/>
              <a:ext cx="6103555" cy="6207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72000"/>
                </a:lnSpc>
                <a:spcBef>
                  <a:spcPts val="1000"/>
                </a:spcBef>
                <a:spcAft>
                  <a:spcPts val="1000"/>
                </a:spcAft>
              </a:pPr>
              <a:r>
                <a:rPr lang="zh-CN" altLang="en-US" sz="2400" b="1" kern="100" dirty="0">
                  <a:solidFill>
                    <a:schemeClr val="tx2">
                      <a:lumMod val="75000"/>
                    </a:schemeClr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</a:rPr>
                <a:t>谋求新提升，高质量创建城乡建管新篇章</a:t>
              </a:r>
              <a:endParaRPr lang="en-US" altLang="zh-CN" sz="2400" b="1" kern="100" dirty="0">
                <a:solidFill>
                  <a:schemeClr val="tx2">
                    <a:lumMod val="7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33" name="椭圆 32">
              <a:extLst>
                <a:ext uri="{FF2B5EF4-FFF2-40B4-BE49-F238E27FC236}">
                  <a16:creationId xmlns:a16="http://schemas.microsoft.com/office/drawing/2014/main" id="{4B416AFE-09BC-45D3-A48C-784D24F9A029}"/>
                </a:ext>
              </a:extLst>
            </p:cNvPr>
            <p:cNvSpPr/>
            <p:nvPr/>
          </p:nvSpPr>
          <p:spPr>
            <a:xfrm>
              <a:off x="1041722" y="1383012"/>
              <a:ext cx="590308" cy="59030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/>
                <a:t>四</a:t>
              </a:r>
            </a:p>
          </p:txBody>
        </p:sp>
        <p:sp>
          <p:nvSpPr>
            <p:cNvPr id="36" name="矩形: 圆角 35">
              <a:extLst>
                <a:ext uri="{FF2B5EF4-FFF2-40B4-BE49-F238E27FC236}">
                  <a16:creationId xmlns:a16="http://schemas.microsoft.com/office/drawing/2014/main" id="{084781D1-26F6-4B92-9152-24AA6862DB3D}"/>
                </a:ext>
              </a:extLst>
            </p:cNvPr>
            <p:cNvSpPr/>
            <p:nvPr/>
          </p:nvSpPr>
          <p:spPr>
            <a:xfrm>
              <a:off x="403225" y="2295649"/>
              <a:ext cx="7575630" cy="2323221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">
                  <a:schemeClr val="accent6">
                    <a:lumMod val="40000"/>
                    <a:lumOff val="60000"/>
                  </a:schemeClr>
                </a:gs>
                <a:gs pos="89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D6D1D8AE-D155-482C-A7A6-A98247CE8C3C}"/>
                </a:ext>
              </a:extLst>
            </p:cNvPr>
            <p:cNvSpPr txBox="1"/>
            <p:nvPr/>
          </p:nvSpPr>
          <p:spPr>
            <a:xfrm>
              <a:off x="766823" y="2278091"/>
              <a:ext cx="6617825" cy="232852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着力城市环境品质提升</a:t>
              </a:r>
              <a:endParaRPr lang="en-US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集中力量打好水污染防治攻坚战</a:t>
              </a:r>
              <a:endParaRPr lang="en-US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继续打好在建项目扬尘防治攻坚战</a:t>
              </a:r>
              <a:endParaRPr lang="en-US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加强城乡市政基础设施建设力度</a:t>
              </a:r>
              <a:endParaRPr lang="en-US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effectLst/>
                  <a:latin typeface="仿宋" panose="02010609060101010101" pitchFamily="49" charset="-122"/>
                  <a:ea typeface="仿宋" panose="02010609060101010101" pitchFamily="49" charset="-122"/>
                </a:rPr>
                <a:t>加快推进新能源设施建设布局</a:t>
              </a:r>
            </a:p>
          </p:txBody>
        </p:sp>
        <p:sp>
          <p:nvSpPr>
            <p:cNvPr id="39" name="左中括号 38">
              <a:extLst>
                <a:ext uri="{FF2B5EF4-FFF2-40B4-BE49-F238E27FC236}">
                  <a16:creationId xmlns:a16="http://schemas.microsoft.com/office/drawing/2014/main" id="{B775D1CA-7418-4B67-820E-20923110BEA2}"/>
                </a:ext>
              </a:extLst>
            </p:cNvPr>
            <p:cNvSpPr/>
            <p:nvPr/>
          </p:nvSpPr>
          <p:spPr>
            <a:xfrm rot="5400000">
              <a:off x="3088186" y="2529218"/>
              <a:ext cx="486136" cy="5259416"/>
            </a:xfrm>
            <a:prstGeom prst="leftBracket">
              <a:avLst/>
            </a:prstGeom>
            <a:ln w="254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左中括号 47">
              <a:extLst>
                <a:ext uri="{FF2B5EF4-FFF2-40B4-BE49-F238E27FC236}">
                  <a16:creationId xmlns:a16="http://schemas.microsoft.com/office/drawing/2014/main" id="{782A049D-30E1-4E36-9FA1-F621B757BE7B}"/>
                </a:ext>
              </a:extLst>
            </p:cNvPr>
            <p:cNvSpPr/>
            <p:nvPr/>
          </p:nvSpPr>
          <p:spPr>
            <a:xfrm rot="5400000">
              <a:off x="3105890" y="3526339"/>
              <a:ext cx="486136" cy="5259416"/>
            </a:xfrm>
            <a:prstGeom prst="leftBracket">
              <a:avLst/>
            </a:prstGeom>
            <a:ln w="254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左中括号 51">
              <a:extLst>
                <a:ext uri="{FF2B5EF4-FFF2-40B4-BE49-F238E27FC236}">
                  <a16:creationId xmlns:a16="http://schemas.microsoft.com/office/drawing/2014/main" id="{21ECEEC5-83B8-4C56-8D4D-A29F71AF77F5}"/>
                </a:ext>
              </a:extLst>
            </p:cNvPr>
            <p:cNvSpPr/>
            <p:nvPr/>
          </p:nvSpPr>
          <p:spPr>
            <a:xfrm rot="5400000">
              <a:off x="3153463" y="5156867"/>
              <a:ext cx="486136" cy="5259416"/>
            </a:xfrm>
            <a:prstGeom prst="leftBracket">
              <a:avLst/>
            </a:prstGeom>
            <a:ln w="254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id="{CC3A96C9-E051-482D-897E-8BDA9676FB1C}"/>
                </a:ext>
              </a:extLst>
            </p:cNvPr>
            <p:cNvGrpSpPr/>
            <p:nvPr/>
          </p:nvGrpSpPr>
          <p:grpSpPr>
            <a:xfrm>
              <a:off x="865801" y="5023186"/>
              <a:ext cx="4368347" cy="3866710"/>
              <a:chOff x="865802" y="5104466"/>
              <a:chExt cx="3857506" cy="3866710"/>
            </a:xfrm>
          </p:grpSpPr>
          <p:sp>
            <p:nvSpPr>
              <p:cNvPr id="18" name="文本框 17">
                <a:extLst>
                  <a:ext uri="{FF2B5EF4-FFF2-40B4-BE49-F238E27FC236}">
                    <a16:creationId xmlns:a16="http://schemas.microsoft.com/office/drawing/2014/main" id="{5928825F-2632-4DF6-819E-AF865CA0469B}"/>
                  </a:ext>
                </a:extLst>
              </p:cNvPr>
              <p:cNvSpPr txBox="1"/>
              <p:nvPr/>
            </p:nvSpPr>
            <p:spPr>
              <a:xfrm>
                <a:off x="865802" y="5104466"/>
                <a:ext cx="382811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>
                      <a:lumMod val="75000"/>
                    </a:schemeClr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大力开展污水提质增效三年行动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文本框 40">
                <a:extLst>
                  <a:ext uri="{FF2B5EF4-FFF2-40B4-BE49-F238E27FC236}">
                    <a16:creationId xmlns:a16="http://schemas.microsoft.com/office/drawing/2014/main" id="{A2842A34-7A2B-417A-9B59-3B8ECC0024ED}"/>
                  </a:ext>
                </a:extLst>
              </p:cNvPr>
              <p:cNvSpPr txBox="1"/>
              <p:nvPr/>
            </p:nvSpPr>
            <p:spPr>
              <a:xfrm>
                <a:off x="865802" y="5514316"/>
                <a:ext cx="382811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>
                      <a:lumMod val="75000"/>
                    </a:schemeClr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扎实推进水环境综合治理工作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文本框 46">
                <a:extLst>
                  <a:ext uri="{FF2B5EF4-FFF2-40B4-BE49-F238E27FC236}">
                    <a16:creationId xmlns:a16="http://schemas.microsoft.com/office/drawing/2014/main" id="{1930D7F4-F9A3-4FE6-95FE-22E11C3A5BC7}"/>
                  </a:ext>
                </a:extLst>
              </p:cNvPr>
              <p:cNvSpPr txBox="1"/>
              <p:nvPr/>
            </p:nvSpPr>
            <p:spPr>
              <a:xfrm>
                <a:off x="883506" y="6101587"/>
                <a:ext cx="382811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>
                      <a:lumMod val="75000"/>
                    </a:schemeClr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en-US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加大燃气设施建设力度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文本框 48">
                <a:extLst>
                  <a:ext uri="{FF2B5EF4-FFF2-40B4-BE49-F238E27FC236}">
                    <a16:creationId xmlns:a16="http://schemas.microsoft.com/office/drawing/2014/main" id="{81DB1AE3-1AE7-4EF0-94C7-353D63350D10}"/>
                  </a:ext>
                </a:extLst>
              </p:cNvPr>
              <p:cNvSpPr txBox="1"/>
              <p:nvPr/>
            </p:nvSpPr>
            <p:spPr>
              <a:xfrm>
                <a:off x="883506" y="6511437"/>
                <a:ext cx="382811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>
                      <a:lumMod val="75000"/>
                    </a:schemeClr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完成地下管线安全监测信息系统平台建设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文本框 49">
                <a:extLst>
                  <a:ext uri="{FF2B5EF4-FFF2-40B4-BE49-F238E27FC236}">
                    <a16:creationId xmlns:a16="http://schemas.microsoft.com/office/drawing/2014/main" id="{01873886-8496-4EB5-9A38-1C47BF5B4298}"/>
                  </a:ext>
                </a:extLst>
              </p:cNvPr>
              <p:cNvSpPr txBox="1"/>
              <p:nvPr/>
            </p:nvSpPr>
            <p:spPr>
              <a:xfrm>
                <a:off x="883506" y="7155042"/>
                <a:ext cx="382811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>
                      <a:lumMod val="75000"/>
                    </a:schemeClr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加快人防建设步伐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文本框 50">
                <a:extLst>
                  <a:ext uri="{FF2B5EF4-FFF2-40B4-BE49-F238E27FC236}">
                    <a16:creationId xmlns:a16="http://schemas.microsoft.com/office/drawing/2014/main" id="{C42BC22C-9BD2-4BD9-82A3-66848D6485E9}"/>
                  </a:ext>
                </a:extLst>
              </p:cNvPr>
              <p:cNvSpPr txBox="1"/>
              <p:nvPr/>
            </p:nvSpPr>
            <p:spPr>
              <a:xfrm>
                <a:off x="895191" y="7721955"/>
                <a:ext cx="382811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>
                      <a:lumMod val="75000"/>
                    </a:schemeClr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加快住宅小区新能源交通充电设施建设与改造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文本框 52">
                <a:extLst>
                  <a:ext uri="{FF2B5EF4-FFF2-40B4-BE49-F238E27FC236}">
                    <a16:creationId xmlns:a16="http://schemas.microsoft.com/office/drawing/2014/main" id="{CA0E99DB-0580-4251-9146-D11216098D53}"/>
                  </a:ext>
                </a:extLst>
              </p:cNvPr>
              <p:cNvSpPr txBox="1"/>
              <p:nvPr/>
            </p:nvSpPr>
            <p:spPr>
              <a:xfrm>
                <a:off x="895191" y="8324845"/>
                <a:ext cx="382811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>
                      <a:lumMod val="75000"/>
                    </a:schemeClr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加快全县充电设施布局，打造智慧充电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54" name="文本框 2">
            <a:extLst>
              <a:ext uri="{FF2B5EF4-FFF2-40B4-BE49-F238E27FC236}">
                <a16:creationId xmlns:a16="http://schemas.microsoft.com/office/drawing/2014/main" id="{CB0AD953-5294-49A8-B7C3-363B1C5FD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8855" y="3442352"/>
            <a:ext cx="6571650" cy="1650452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zh-CN" sz="1600" b="1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专栏“十四五”污水提质增效三年行动计划</a:t>
            </a:r>
          </a:p>
          <a:p>
            <a:pPr indent="266700" algn="just">
              <a:lnSpc>
                <a:spcPct val="125000"/>
              </a:lnSpc>
            </a:pPr>
            <a:r>
              <a:rPr lang="zh-CN" altLang="zh-CN" sz="16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编制完成污水处理厂“一厂一策”工作方案，编制</a:t>
            </a:r>
            <a:r>
              <a:rPr lang="en-US" altLang="zh-CN" sz="16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zh-CN" sz="16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十四五</a:t>
            </a:r>
            <a:r>
              <a:rPr lang="en-US" altLang="zh-CN" sz="16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zh-CN" sz="16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污水管网改造计划，对错接、混接污水管网进行改造提升，对县城</a:t>
            </a:r>
            <a:r>
              <a:rPr lang="en-US" altLang="zh-CN" sz="16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60</a:t>
            </a:r>
            <a:r>
              <a:rPr lang="zh-CN" altLang="zh-CN" sz="16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公里污水管网开展清淤工程，提高县城污水集中收集率和污水厂进水</a:t>
            </a:r>
            <a:r>
              <a:rPr lang="en-US" altLang="zh-CN" sz="16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BOD</a:t>
            </a:r>
            <a:r>
              <a:rPr lang="zh-CN" altLang="zh-CN" sz="16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浓度达到</a:t>
            </a:r>
            <a:r>
              <a:rPr lang="en-US" altLang="zh-CN" sz="16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100mg</a:t>
            </a:r>
            <a:r>
              <a:rPr lang="zh-CN" altLang="zh-CN" sz="16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提质增效三年行动绩效目标。</a:t>
            </a:r>
          </a:p>
        </p:txBody>
      </p:sp>
    </p:spTree>
    <p:extLst>
      <p:ext uri="{BB962C8B-B14F-4D97-AF65-F5344CB8AC3E}">
        <p14:creationId xmlns:p14="http://schemas.microsoft.com/office/powerpoint/2010/main" val="281678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1">
            <a:extLst>
              <a:ext uri="{FF2B5EF4-FFF2-40B4-BE49-F238E27FC236}">
                <a16:creationId xmlns:a16="http://schemas.microsoft.com/office/drawing/2014/main" id="{849B8BB6-B924-48D3-ABBD-1AD5D592014E}"/>
              </a:ext>
            </a:extLst>
          </p:cNvPr>
          <p:cNvSpPr txBox="1">
            <a:spLocks/>
          </p:cNvSpPr>
          <p:nvPr/>
        </p:nvSpPr>
        <p:spPr>
          <a:xfrm>
            <a:off x="542001" y="456344"/>
            <a:ext cx="14056080" cy="461231"/>
          </a:xfrm>
          <a:prstGeom prst="rect">
            <a:avLst/>
          </a:prstGeom>
        </p:spPr>
        <p:txBody>
          <a:bodyPr wrap="square" lIns="147511" tIns="0" rIns="147511" bIns="0" anchor="t"/>
          <a:lstStyle>
            <a:lvl1pPr marL="0" indent="0" algn="l" defTabSz="1509424" rtl="0" eaLnBrk="1" latinLnBrk="0" hangingPunct="1">
              <a:spcBef>
                <a:spcPts val="0"/>
              </a:spcBef>
              <a:buFont typeface="Arial" pitchFamily="34" charset="0"/>
              <a:buNone/>
              <a:defRPr lang="en-US" altLang="zh-CN" sz="2800" b="1" kern="12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73755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511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1266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5022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777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2533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6288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90044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5000"/>
              </a:lnSpc>
            </a:pPr>
            <a:r>
              <a:rPr lang="en-US" altLang="zh-CN" dirty="0"/>
              <a:t>05</a:t>
            </a:r>
            <a:r>
              <a:rPr lang="en-US" altLang="zh-CN" sz="2400" dirty="0"/>
              <a:t> </a:t>
            </a:r>
            <a:r>
              <a:rPr lang="zh-CN" altLang="en-US" sz="20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“十四五”住房和城乡建设发展主要任务及重大工程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DF92A04C-6475-49EE-8588-4A427DD8A9AA}"/>
              </a:ext>
            </a:extLst>
          </p:cNvPr>
          <p:cNvGrpSpPr/>
          <p:nvPr/>
        </p:nvGrpSpPr>
        <p:grpSpPr>
          <a:xfrm>
            <a:off x="403225" y="1175606"/>
            <a:ext cx="7704077" cy="5470504"/>
            <a:chOff x="403225" y="1175606"/>
            <a:chExt cx="7704077" cy="5470504"/>
          </a:xfrm>
        </p:grpSpPr>
        <p:sp>
          <p:nvSpPr>
            <p:cNvPr id="24" name="矩形: 圆角 23">
              <a:extLst>
                <a:ext uri="{FF2B5EF4-FFF2-40B4-BE49-F238E27FC236}">
                  <a16:creationId xmlns:a16="http://schemas.microsoft.com/office/drawing/2014/main" id="{1A4A6E3D-53BF-43D9-A494-D5CAAA8A15CD}"/>
                </a:ext>
              </a:extLst>
            </p:cNvPr>
            <p:cNvSpPr/>
            <p:nvPr/>
          </p:nvSpPr>
          <p:spPr>
            <a:xfrm>
              <a:off x="403225" y="1175606"/>
              <a:ext cx="7704077" cy="878498"/>
            </a:xfrm>
            <a:prstGeom prst="roundRect">
              <a:avLst/>
            </a:prstGeom>
            <a:gradFill flip="none" rotWithShape="1">
              <a:gsLst>
                <a:gs pos="0">
                  <a:srgbClr val="999DCE"/>
                </a:gs>
                <a:gs pos="50000">
                  <a:srgbClr val="C3C5E3"/>
                </a:gs>
                <a:gs pos="10000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椭圆 32">
              <a:extLst>
                <a:ext uri="{FF2B5EF4-FFF2-40B4-BE49-F238E27FC236}">
                  <a16:creationId xmlns:a16="http://schemas.microsoft.com/office/drawing/2014/main" id="{4B416AFE-09BC-45D3-A48C-784D24F9A029}"/>
                </a:ext>
              </a:extLst>
            </p:cNvPr>
            <p:cNvSpPr/>
            <p:nvPr/>
          </p:nvSpPr>
          <p:spPr>
            <a:xfrm>
              <a:off x="1041722" y="1383012"/>
              <a:ext cx="590308" cy="59030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/>
                <a:t>五</a:t>
              </a:r>
            </a:p>
          </p:txBody>
        </p:sp>
        <p:sp>
          <p:nvSpPr>
            <p:cNvPr id="36" name="矩形: 圆角 35">
              <a:extLst>
                <a:ext uri="{FF2B5EF4-FFF2-40B4-BE49-F238E27FC236}">
                  <a16:creationId xmlns:a16="http://schemas.microsoft.com/office/drawing/2014/main" id="{084781D1-26F6-4B92-9152-24AA6862DB3D}"/>
                </a:ext>
              </a:extLst>
            </p:cNvPr>
            <p:cNvSpPr/>
            <p:nvPr/>
          </p:nvSpPr>
          <p:spPr>
            <a:xfrm>
              <a:off x="403225" y="2295649"/>
              <a:ext cx="7575630" cy="1762643"/>
            </a:xfrm>
            <a:prstGeom prst="roundRect">
              <a:avLst/>
            </a:prstGeom>
            <a:gradFill flip="none" rotWithShape="1">
              <a:gsLst>
                <a:gs pos="0">
                  <a:srgbClr val="999DCE"/>
                </a:gs>
                <a:gs pos="10000">
                  <a:srgbClr val="C3C5E3"/>
                </a:gs>
                <a:gs pos="89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D6D1D8AE-D155-482C-A7A6-A98247CE8C3C}"/>
                </a:ext>
              </a:extLst>
            </p:cNvPr>
            <p:cNvSpPr txBox="1"/>
            <p:nvPr/>
          </p:nvSpPr>
          <p:spPr>
            <a:xfrm>
              <a:off x="766823" y="2278091"/>
              <a:ext cx="6617825" cy="14051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扎实推进农村危房改造工作</a:t>
              </a:r>
              <a:endParaRPr lang="en-US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加快补齐农村基础设施突出短板</a:t>
              </a:r>
              <a:endParaRPr lang="en-US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继续开展乡镇历史文化资源普查</a:t>
              </a:r>
              <a:endParaRPr lang="en-US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</p:txBody>
        </p:sp>
        <p:sp>
          <p:nvSpPr>
            <p:cNvPr id="39" name="左中括号 38">
              <a:extLst>
                <a:ext uri="{FF2B5EF4-FFF2-40B4-BE49-F238E27FC236}">
                  <a16:creationId xmlns:a16="http://schemas.microsoft.com/office/drawing/2014/main" id="{B775D1CA-7418-4B67-820E-20923110BEA2}"/>
                </a:ext>
              </a:extLst>
            </p:cNvPr>
            <p:cNvSpPr/>
            <p:nvPr/>
          </p:nvSpPr>
          <p:spPr>
            <a:xfrm rot="5400000">
              <a:off x="3153463" y="1913197"/>
              <a:ext cx="486136" cy="5259416"/>
            </a:xfrm>
            <a:prstGeom prst="leftBracket">
              <a:avLst/>
            </a:prstGeom>
            <a:ln w="25400">
              <a:solidFill>
                <a:srgbClr val="999DC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左中括号 47">
              <a:extLst>
                <a:ext uri="{FF2B5EF4-FFF2-40B4-BE49-F238E27FC236}">
                  <a16:creationId xmlns:a16="http://schemas.microsoft.com/office/drawing/2014/main" id="{782A049D-30E1-4E36-9FA1-F621B757BE7B}"/>
                </a:ext>
              </a:extLst>
            </p:cNvPr>
            <p:cNvSpPr/>
            <p:nvPr/>
          </p:nvSpPr>
          <p:spPr>
            <a:xfrm rot="5400000">
              <a:off x="3171167" y="3290456"/>
              <a:ext cx="486136" cy="5259416"/>
            </a:xfrm>
            <a:prstGeom prst="leftBracket">
              <a:avLst/>
            </a:prstGeom>
            <a:ln w="25400">
              <a:solidFill>
                <a:srgbClr val="999DC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5928825F-2632-4DF6-819E-AF865CA0469B}"/>
                </a:ext>
              </a:extLst>
            </p:cNvPr>
            <p:cNvSpPr txBox="1"/>
            <p:nvPr/>
          </p:nvSpPr>
          <p:spPr>
            <a:xfrm>
              <a:off x="931078" y="4407165"/>
              <a:ext cx="433506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rgbClr val="999DCE"/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zh-CN" sz="1800" b="1" kern="100" dirty="0">
                  <a:solidFill>
                    <a:srgbClr val="000000"/>
                  </a:solidFill>
                  <a:effectLst/>
                  <a:ea typeface="仿宋" panose="02010609060101010101" pitchFamily="49" charset="-122"/>
                  <a:cs typeface="Times New Roman" panose="02020603050405020304" pitchFamily="18" charset="0"/>
                </a:rPr>
                <a:t>摸底排查全覆盖，多措并举筹资金</a:t>
              </a:r>
              <a:endPara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A2842A34-7A2B-417A-9B59-3B8ECC0024ED}"/>
                </a:ext>
              </a:extLst>
            </p:cNvPr>
            <p:cNvSpPr txBox="1"/>
            <p:nvPr/>
          </p:nvSpPr>
          <p:spPr>
            <a:xfrm>
              <a:off x="931078" y="4817015"/>
              <a:ext cx="433506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rgbClr val="999DCE"/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zh-CN" sz="1800" b="1" kern="100" dirty="0">
                  <a:solidFill>
                    <a:srgbClr val="000000"/>
                  </a:solidFill>
                  <a:effectLst/>
                  <a:ea typeface="仿宋" panose="02010609060101010101" pitchFamily="49" charset="-122"/>
                  <a:cs typeface="Times New Roman" panose="02020603050405020304" pitchFamily="18" charset="0"/>
                </a:rPr>
                <a:t>精准鉴定严实施，专业监理保质量</a:t>
              </a:r>
              <a:endPara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1930D7F4-F9A3-4FE6-95FE-22E11C3A5BC7}"/>
                </a:ext>
              </a:extLst>
            </p:cNvPr>
            <p:cNvSpPr txBox="1"/>
            <p:nvPr/>
          </p:nvSpPr>
          <p:spPr>
            <a:xfrm>
              <a:off x="951127" y="5722780"/>
              <a:ext cx="4335066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rgbClr val="999DCE"/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en-US" sz="1800" b="1" kern="100" dirty="0">
                  <a:effectLst/>
                  <a:ea typeface="仿宋" panose="02010609060101010101" pitchFamily="49" charset="-122"/>
                  <a:cs typeface="Times New Roman" panose="02020603050405020304" pitchFamily="18" charset="0"/>
                </a:rPr>
                <a:t>以农民最迫切需要改善的农村基础设施为重点，特别是在燃气建设方面，增强基础便民服务</a:t>
              </a:r>
              <a:endPara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76F13D5E-6AB0-477F-ABB7-DB1C71EDB234}"/>
                </a:ext>
              </a:extLst>
            </p:cNvPr>
            <p:cNvSpPr txBox="1"/>
            <p:nvPr/>
          </p:nvSpPr>
          <p:spPr>
            <a:xfrm>
              <a:off x="931078" y="5208833"/>
              <a:ext cx="433506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 algn="just">
                <a:buClr>
                  <a:srgbClr val="999DCE"/>
                </a:buClr>
                <a:buSzPct val="90000"/>
                <a:buFont typeface="Wingdings" panose="05000000000000000000" pitchFamily="2" charset="2"/>
                <a:buChar char="p"/>
              </a:pPr>
              <a:r>
                <a:rPr lang="zh-CN" altLang="zh-CN" sz="1800" b="1" kern="100" dirty="0">
                  <a:solidFill>
                    <a:srgbClr val="000000"/>
                  </a:solidFill>
                  <a:effectLst/>
                  <a:ea typeface="仿宋" panose="02010609060101010101" pitchFamily="49" charset="-122"/>
                  <a:cs typeface="Times New Roman" panose="02020603050405020304" pitchFamily="18" charset="0"/>
                </a:rPr>
                <a:t>跟踪服务赢民心，精心组织抓整改</a:t>
              </a:r>
              <a:endPara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C29283CE-5B5F-4084-80FA-7236F06B9954}"/>
                </a:ext>
              </a:extLst>
            </p:cNvPr>
            <p:cNvSpPr txBox="1"/>
            <p:nvPr/>
          </p:nvSpPr>
          <p:spPr>
            <a:xfrm>
              <a:off x="1744080" y="1304481"/>
              <a:ext cx="6103555" cy="6207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72000"/>
                </a:lnSpc>
                <a:spcBef>
                  <a:spcPts val="1000"/>
                </a:spcBef>
                <a:spcAft>
                  <a:spcPts val="1000"/>
                </a:spcAft>
              </a:pPr>
              <a:r>
                <a:rPr lang="zh-CN" altLang="en-US" sz="2400" b="1" kern="100" dirty="0">
                  <a:solidFill>
                    <a:schemeClr val="tx2">
                      <a:lumMod val="75000"/>
                    </a:schemeClr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</a:rPr>
                <a:t>满足新需求，高质量引领乡村振兴显活力</a:t>
              </a:r>
              <a:endParaRPr lang="en-US" altLang="zh-CN" sz="2400" b="1" kern="100" dirty="0">
                <a:solidFill>
                  <a:schemeClr val="tx2">
                    <a:lumMod val="75000"/>
                  </a:schemeClr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2220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1">
            <a:extLst>
              <a:ext uri="{FF2B5EF4-FFF2-40B4-BE49-F238E27FC236}">
                <a16:creationId xmlns:a16="http://schemas.microsoft.com/office/drawing/2014/main" id="{849B8BB6-B924-48D3-ABBD-1AD5D592014E}"/>
              </a:ext>
            </a:extLst>
          </p:cNvPr>
          <p:cNvSpPr txBox="1">
            <a:spLocks/>
          </p:cNvSpPr>
          <p:nvPr/>
        </p:nvSpPr>
        <p:spPr>
          <a:xfrm>
            <a:off x="542001" y="456344"/>
            <a:ext cx="14056080" cy="461231"/>
          </a:xfrm>
          <a:prstGeom prst="rect">
            <a:avLst/>
          </a:prstGeom>
        </p:spPr>
        <p:txBody>
          <a:bodyPr wrap="square" lIns="147511" tIns="0" rIns="147511" bIns="0" anchor="t"/>
          <a:lstStyle>
            <a:lvl1pPr marL="0" indent="0" algn="l" defTabSz="1509424" rtl="0" eaLnBrk="1" latinLnBrk="0" hangingPunct="1">
              <a:spcBef>
                <a:spcPts val="0"/>
              </a:spcBef>
              <a:buFont typeface="Arial" pitchFamily="34" charset="0"/>
              <a:buNone/>
              <a:defRPr lang="en-US" altLang="zh-CN" sz="2800" b="1" kern="12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73755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511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1266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5022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777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2533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6288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90044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5000"/>
              </a:lnSpc>
            </a:pPr>
            <a:r>
              <a:rPr lang="en-US" altLang="zh-CN" dirty="0"/>
              <a:t>05</a:t>
            </a:r>
            <a:r>
              <a:rPr lang="en-US" altLang="zh-CN" sz="2400" dirty="0"/>
              <a:t> </a:t>
            </a:r>
            <a:r>
              <a:rPr lang="zh-CN" altLang="en-US" sz="20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“十四五”住房和城乡建设发展主要任务及重大工程</a:t>
            </a:r>
          </a:p>
        </p:txBody>
      </p:sp>
      <p:sp>
        <p:nvSpPr>
          <p:cNvPr id="21" name="文本框 2">
            <a:extLst>
              <a:ext uri="{FF2B5EF4-FFF2-40B4-BE49-F238E27FC236}">
                <a16:creationId xmlns:a16="http://schemas.microsoft.com/office/drawing/2014/main" id="{8610DBA4-F556-411C-B3D2-90D2CA999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501" y="3197639"/>
            <a:ext cx="6769245" cy="2104872"/>
          </a:xfrm>
          <a:prstGeom prst="rect">
            <a:avLst/>
          </a:prstGeom>
          <a:solidFill>
            <a:srgbClr val="FFFFFF"/>
          </a:solidFill>
          <a:ln w="25400">
            <a:solidFill>
              <a:srgbClr val="808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800" b="1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专栏“十四五”优质精品工程创建目标</a:t>
            </a:r>
            <a:endParaRPr lang="en-US" altLang="zh-CN" sz="1800" b="1" kern="100" dirty="0">
              <a:effectLst/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力争“十四五”期间获奖工程达到总建设规模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10%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以上；黄山杯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项；争取我县创市级安全文明标准化工地不低于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个，省级安全文明标准化工地不少于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个；其中，争创市级质量标准化工地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项，市级优质工程“舜耕杯”奖不少于</a:t>
            </a:r>
            <a:r>
              <a:rPr lang="en-US" altLang="zh-CN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30</a:t>
            </a:r>
            <a:r>
              <a:rPr lang="zh-CN" altLang="en-US" sz="18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项。</a:t>
            </a:r>
            <a:endParaRPr lang="zh-CN" sz="1800" kern="100" dirty="0">
              <a:effectLst/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F4022ABF-3FC0-4898-B0FA-70CE2B40957B}"/>
              </a:ext>
            </a:extLst>
          </p:cNvPr>
          <p:cNvGrpSpPr/>
          <p:nvPr/>
        </p:nvGrpSpPr>
        <p:grpSpPr>
          <a:xfrm>
            <a:off x="403225" y="1378806"/>
            <a:ext cx="7704077" cy="8120674"/>
            <a:chOff x="403225" y="1378806"/>
            <a:chExt cx="7704077" cy="8120674"/>
          </a:xfrm>
        </p:grpSpPr>
        <p:sp>
          <p:nvSpPr>
            <p:cNvPr id="38" name="矩形: 圆角 37">
              <a:extLst>
                <a:ext uri="{FF2B5EF4-FFF2-40B4-BE49-F238E27FC236}">
                  <a16:creationId xmlns:a16="http://schemas.microsoft.com/office/drawing/2014/main" id="{34F6368E-5CED-415B-AFA3-AFEC8381ACFC}"/>
                </a:ext>
              </a:extLst>
            </p:cNvPr>
            <p:cNvSpPr/>
            <p:nvPr/>
          </p:nvSpPr>
          <p:spPr>
            <a:xfrm>
              <a:off x="403225" y="1378806"/>
              <a:ext cx="7704077" cy="878498"/>
            </a:xfrm>
            <a:prstGeom prst="roundRect">
              <a:avLst/>
            </a:prstGeom>
            <a:gradFill flip="none" rotWithShape="1">
              <a:gsLst>
                <a:gs pos="0">
                  <a:srgbClr val="CCCC00"/>
                </a:gs>
                <a:gs pos="50000">
                  <a:srgbClr val="D1CC00"/>
                </a:gs>
                <a:gs pos="10000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CFD4365B-23B8-4BDA-B5A2-3234BEBA109E}"/>
                </a:ext>
              </a:extLst>
            </p:cNvPr>
            <p:cNvSpPr txBox="1"/>
            <p:nvPr/>
          </p:nvSpPr>
          <p:spPr>
            <a:xfrm>
              <a:off x="1744080" y="1507681"/>
              <a:ext cx="6103555" cy="6207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72000"/>
                </a:lnSpc>
                <a:spcBef>
                  <a:spcPts val="1000"/>
                </a:spcBef>
                <a:spcAft>
                  <a:spcPts val="1000"/>
                </a:spcAft>
              </a:pPr>
              <a:r>
                <a:rPr lang="zh-CN" altLang="en-US" sz="2400" b="1" kern="100" dirty="0">
                  <a:solidFill>
                    <a:schemeClr val="tx2">
                      <a:lumMod val="75000"/>
                    </a:schemeClr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</a:rPr>
                <a:t>集聚新动能，高质量创建城乡建管新篇章</a:t>
              </a:r>
            </a:p>
          </p:txBody>
        </p:sp>
        <p:sp>
          <p:nvSpPr>
            <p:cNvPr id="40" name="矩形: 圆角 39">
              <a:extLst>
                <a:ext uri="{FF2B5EF4-FFF2-40B4-BE49-F238E27FC236}">
                  <a16:creationId xmlns:a16="http://schemas.microsoft.com/office/drawing/2014/main" id="{A5A4DF2E-021C-4CEC-B45F-9F4E8A01123B}"/>
                </a:ext>
              </a:extLst>
            </p:cNvPr>
            <p:cNvSpPr/>
            <p:nvPr/>
          </p:nvSpPr>
          <p:spPr>
            <a:xfrm>
              <a:off x="403225" y="2498849"/>
              <a:ext cx="7575630" cy="1631355"/>
            </a:xfrm>
            <a:prstGeom prst="roundRect">
              <a:avLst/>
            </a:prstGeom>
            <a:gradFill flip="none" rotWithShape="1">
              <a:gsLst>
                <a:gs pos="0">
                  <a:srgbClr val="CCCC00"/>
                </a:gs>
                <a:gs pos="12000">
                  <a:srgbClr val="CCCC00"/>
                </a:gs>
                <a:gs pos="77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DDFA70D0-4C84-43DA-AA94-CCFF898DBA06}"/>
                </a:ext>
              </a:extLst>
            </p:cNvPr>
            <p:cNvSpPr txBox="1"/>
            <p:nvPr/>
          </p:nvSpPr>
          <p:spPr>
            <a:xfrm>
              <a:off x="766823" y="2481291"/>
              <a:ext cx="7340479" cy="14051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优化推动建筑产业升级转型</a:t>
              </a:r>
              <a:endParaRPr lang="en-US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高质量工程建设管理</a:t>
              </a:r>
              <a:endParaRPr lang="en-US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完善建筑市场监管机制</a:t>
              </a:r>
              <a:endParaRPr lang="zh-CN" altLang="en-US" sz="2000" b="1" kern="100" dirty="0">
                <a:effectLst/>
                <a:latin typeface="仿宋" panose="02010609060101010101" pitchFamily="49" charset="-122"/>
                <a:ea typeface="仿宋" panose="02010609060101010101" pitchFamily="49" charset="-122"/>
              </a:endParaRPr>
            </a:p>
          </p:txBody>
        </p:sp>
        <p:sp>
          <p:nvSpPr>
            <p:cNvPr id="43" name="椭圆 42">
              <a:extLst>
                <a:ext uri="{FF2B5EF4-FFF2-40B4-BE49-F238E27FC236}">
                  <a16:creationId xmlns:a16="http://schemas.microsoft.com/office/drawing/2014/main" id="{6A019FA0-7A50-4DCC-96A8-B309B9CE223B}"/>
                </a:ext>
              </a:extLst>
            </p:cNvPr>
            <p:cNvSpPr/>
            <p:nvPr/>
          </p:nvSpPr>
          <p:spPr>
            <a:xfrm>
              <a:off x="1041722" y="1615472"/>
              <a:ext cx="561047" cy="56104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dirty="0"/>
                <a:t>六</a:t>
              </a:r>
            </a:p>
          </p:txBody>
        </p:sp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6FD541DC-2FDC-4189-84C5-6AC429CB99FC}"/>
                </a:ext>
              </a:extLst>
            </p:cNvPr>
            <p:cNvGrpSpPr/>
            <p:nvPr/>
          </p:nvGrpSpPr>
          <p:grpSpPr>
            <a:xfrm>
              <a:off x="452735" y="4417665"/>
              <a:ext cx="6501640" cy="5081815"/>
              <a:chOff x="452735" y="4417665"/>
              <a:chExt cx="6501640" cy="5081815"/>
            </a:xfrm>
          </p:grpSpPr>
          <p:cxnSp>
            <p:nvCxnSpPr>
              <p:cNvPr id="13" name="直接连接符 12">
                <a:extLst>
                  <a:ext uri="{FF2B5EF4-FFF2-40B4-BE49-F238E27FC236}">
                    <a16:creationId xmlns:a16="http://schemas.microsoft.com/office/drawing/2014/main" id="{00914A41-BE22-4EF8-BA5A-BDC771990764}"/>
                  </a:ext>
                </a:extLst>
              </p:cNvPr>
              <p:cNvCxnSpPr/>
              <p:nvPr/>
            </p:nvCxnSpPr>
            <p:spPr>
              <a:xfrm>
                <a:off x="542001" y="6332576"/>
                <a:ext cx="6412374" cy="0"/>
              </a:xfrm>
              <a:prstGeom prst="line">
                <a:avLst/>
              </a:prstGeom>
              <a:ln w="15875">
                <a:solidFill>
                  <a:srgbClr val="8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接连接符 14">
                <a:extLst>
                  <a:ext uri="{FF2B5EF4-FFF2-40B4-BE49-F238E27FC236}">
                    <a16:creationId xmlns:a16="http://schemas.microsoft.com/office/drawing/2014/main" id="{F683CF8C-124C-45E3-89BD-221BCF67AB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42823" y="4441886"/>
                <a:ext cx="0" cy="5024736"/>
              </a:xfrm>
              <a:prstGeom prst="line">
                <a:avLst/>
              </a:prstGeom>
              <a:ln w="15875">
                <a:solidFill>
                  <a:srgbClr val="8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文本框 17">
                <a:extLst>
                  <a:ext uri="{FF2B5EF4-FFF2-40B4-BE49-F238E27FC236}">
                    <a16:creationId xmlns:a16="http://schemas.microsoft.com/office/drawing/2014/main" id="{5928825F-2632-4DF6-819E-AF865CA0469B}"/>
                  </a:ext>
                </a:extLst>
              </p:cNvPr>
              <p:cNvSpPr txBox="1"/>
              <p:nvPr/>
            </p:nvSpPr>
            <p:spPr>
              <a:xfrm>
                <a:off x="494136" y="4441886"/>
                <a:ext cx="316478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en-US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优化建筑业产业结构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文本框 22">
                <a:extLst>
                  <a:ext uri="{FF2B5EF4-FFF2-40B4-BE49-F238E27FC236}">
                    <a16:creationId xmlns:a16="http://schemas.microsoft.com/office/drawing/2014/main" id="{4F406339-F5FC-4343-A46D-A5F7000D9E4D}"/>
                  </a:ext>
                </a:extLst>
              </p:cNvPr>
              <p:cNvSpPr txBox="1"/>
              <p:nvPr/>
            </p:nvSpPr>
            <p:spPr>
              <a:xfrm>
                <a:off x="3789133" y="4417665"/>
                <a:ext cx="287051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大力扶持本地工程咨询设计类企业</a:t>
                </a:r>
                <a:endPara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4" name="直接连接符 33">
                <a:extLst>
                  <a:ext uri="{FF2B5EF4-FFF2-40B4-BE49-F238E27FC236}">
                    <a16:creationId xmlns:a16="http://schemas.microsoft.com/office/drawing/2014/main" id="{DA816EDE-2ADD-4CEB-A55C-7AD56A0BDDBE}"/>
                  </a:ext>
                </a:extLst>
              </p:cNvPr>
              <p:cNvCxnSpPr/>
              <p:nvPr/>
            </p:nvCxnSpPr>
            <p:spPr>
              <a:xfrm>
                <a:off x="452735" y="8176658"/>
                <a:ext cx="6412374" cy="0"/>
              </a:xfrm>
              <a:prstGeom prst="line">
                <a:avLst/>
              </a:prstGeom>
              <a:ln w="15875">
                <a:solidFill>
                  <a:srgbClr val="8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70D84DAC-A2FE-48B3-A892-B7B1D596F592}"/>
                  </a:ext>
                </a:extLst>
              </p:cNvPr>
              <p:cNvSpPr txBox="1"/>
              <p:nvPr/>
            </p:nvSpPr>
            <p:spPr>
              <a:xfrm>
                <a:off x="494136" y="4990503"/>
                <a:ext cx="316478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en-US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紧抓企业资质等级提升工作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2E96E8A0-3A41-439B-A955-9906E82C60B5}"/>
                  </a:ext>
                </a:extLst>
              </p:cNvPr>
              <p:cNvSpPr txBox="1"/>
              <p:nvPr/>
            </p:nvSpPr>
            <p:spPr>
              <a:xfrm>
                <a:off x="494136" y="5560817"/>
                <a:ext cx="316478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en-US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积极引导外地建筑企业注册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文本框 24">
                <a:extLst>
                  <a:ext uri="{FF2B5EF4-FFF2-40B4-BE49-F238E27FC236}">
                    <a16:creationId xmlns:a16="http://schemas.microsoft.com/office/drawing/2014/main" id="{DFA71838-E57E-4490-BB2D-72303CDD1057}"/>
                  </a:ext>
                </a:extLst>
              </p:cNvPr>
              <p:cNvSpPr txBox="1"/>
              <p:nvPr/>
            </p:nvSpPr>
            <p:spPr>
              <a:xfrm>
                <a:off x="3789133" y="4990780"/>
                <a:ext cx="287051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全力推进绿色建筑发展相关工作</a:t>
                </a:r>
                <a:endPara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4E6FD881-B595-43BB-AE47-D764EF92AD41}"/>
                  </a:ext>
                </a:extLst>
              </p:cNvPr>
              <p:cNvSpPr txBox="1"/>
              <p:nvPr/>
            </p:nvSpPr>
            <p:spPr>
              <a:xfrm>
                <a:off x="3789133" y="5548089"/>
                <a:ext cx="287051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完善建筑专业化技术及管理人才培养体系</a:t>
                </a:r>
                <a:endPara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文本框 26">
                <a:extLst>
                  <a:ext uri="{FF2B5EF4-FFF2-40B4-BE49-F238E27FC236}">
                    <a16:creationId xmlns:a16="http://schemas.microsoft.com/office/drawing/2014/main" id="{1C1D1AC6-6F1F-4404-8E3A-FE026CAC73FD}"/>
                  </a:ext>
                </a:extLst>
              </p:cNvPr>
              <p:cNvSpPr txBox="1"/>
              <p:nvPr/>
            </p:nvSpPr>
            <p:spPr>
              <a:xfrm>
                <a:off x="494136" y="6379020"/>
                <a:ext cx="316478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大力开展质量通病治理工作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文本框 28">
                <a:extLst>
                  <a:ext uri="{FF2B5EF4-FFF2-40B4-BE49-F238E27FC236}">
                    <a16:creationId xmlns:a16="http://schemas.microsoft.com/office/drawing/2014/main" id="{C4085E42-E9FF-4CBD-A497-B5BF6D6D7D87}"/>
                  </a:ext>
                </a:extLst>
              </p:cNvPr>
              <p:cNvSpPr txBox="1"/>
              <p:nvPr/>
            </p:nvSpPr>
            <p:spPr>
              <a:xfrm>
                <a:off x="3789133" y="6354799"/>
                <a:ext cx="287051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全面做好消防验收工作</a:t>
                </a:r>
                <a:endPara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文本框 30">
                <a:extLst>
                  <a:ext uri="{FF2B5EF4-FFF2-40B4-BE49-F238E27FC236}">
                    <a16:creationId xmlns:a16="http://schemas.microsoft.com/office/drawing/2014/main" id="{FCE2E820-CE0B-44F1-890F-58E7E73FF06F}"/>
                  </a:ext>
                </a:extLst>
              </p:cNvPr>
              <p:cNvSpPr txBox="1"/>
              <p:nvPr/>
            </p:nvSpPr>
            <p:spPr>
              <a:xfrm>
                <a:off x="494136" y="6927637"/>
                <a:ext cx="316478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指导企业争创优质精品工程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文本框 31">
                <a:extLst>
                  <a:ext uri="{FF2B5EF4-FFF2-40B4-BE49-F238E27FC236}">
                    <a16:creationId xmlns:a16="http://schemas.microsoft.com/office/drawing/2014/main" id="{0F567076-CF38-4440-9648-CDA738BB96A6}"/>
                  </a:ext>
                </a:extLst>
              </p:cNvPr>
              <p:cNvSpPr txBox="1"/>
              <p:nvPr/>
            </p:nvSpPr>
            <p:spPr>
              <a:xfrm>
                <a:off x="494136" y="7497951"/>
                <a:ext cx="316478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创新探索建设工程造价管理可持续发展机制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文本框 32">
                <a:extLst>
                  <a:ext uri="{FF2B5EF4-FFF2-40B4-BE49-F238E27FC236}">
                    <a16:creationId xmlns:a16="http://schemas.microsoft.com/office/drawing/2014/main" id="{93014687-35AD-4BD5-8FF2-E34EDF7C7065}"/>
                  </a:ext>
                </a:extLst>
              </p:cNvPr>
              <p:cNvSpPr txBox="1"/>
              <p:nvPr/>
            </p:nvSpPr>
            <p:spPr>
              <a:xfrm>
                <a:off x="3789133" y="6927914"/>
                <a:ext cx="287051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推进智慧工地建设</a:t>
                </a:r>
                <a:endPara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文本框 35">
                <a:extLst>
                  <a:ext uri="{FF2B5EF4-FFF2-40B4-BE49-F238E27FC236}">
                    <a16:creationId xmlns:a16="http://schemas.microsoft.com/office/drawing/2014/main" id="{DF395CC6-E6EF-4FC9-949B-D7A1A65A647B}"/>
                  </a:ext>
                </a:extLst>
              </p:cNvPr>
              <p:cNvSpPr txBox="1"/>
              <p:nvPr/>
            </p:nvSpPr>
            <p:spPr>
              <a:xfrm>
                <a:off x="3789133" y="7485223"/>
                <a:ext cx="287051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全面落实质量终身责任制</a:t>
                </a:r>
                <a:endPara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文本框 36">
                <a:extLst>
                  <a:ext uri="{FF2B5EF4-FFF2-40B4-BE49-F238E27FC236}">
                    <a16:creationId xmlns:a16="http://schemas.microsoft.com/office/drawing/2014/main" id="{2CF539D4-6700-46CB-BF5C-7C537F5465E4}"/>
                  </a:ext>
                </a:extLst>
              </p:cNvPr>
              <p:cNvSpPr txBox="1"/>
              <p:nvPr/>
            </p:nvSpPr>
            <p:spPr>
              <a:xfrm>
                <a:off x="494136" y="8263436"/>
                <a:ext cx="316478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不断提高监督队伍素质和工作水平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8" name="文本框 47">
                <a:extLst>
                  <a:ext uri="{FF2B5EF4-FFF2-40B4-BE49-F238E27FC236}">
                    <a16:creationId xmlns:a16="http://schemas.microsoft.com/office/drawing/2014/main" id="{5156AB85-F920-4A7D-8D28-77B3E4002BF1}"/>
                  </a:ext>
                </a:extLst>
              </p:cNvPr>
              <p:cNvSpPr txBox="1"/>
              <p:nvPr/>
            </p:nvSpPr>
            <p:spPr>
              <a:xfrm>
                <a:off x="3789133" y="8239215"/>
                <a:ext cx="2870517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抓好重点时段节点、危大工程、起重机械及建筑施工消防的安全管控</a:t>
                </a:r>
                <a:endPara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文本框 48">
                <a:extLst>
                  <a:ext uri="{FF2B5EF4-FFF2-40B4-BE49-F238E27FC236}">
                    <a16:creationId xmlns:a16="http://schemas.microsoft.com/office/drawing/2014/main" id="{487779CC-3F20-4910-A54C-9508018A46B2}"/>
                  </a:ext>
                </a:extLst>
              </p:cNvPr>
              <p:cNvSpPr txBox="1"/>
              <p:nvPr/>
            </p:nvSpPr>
            <p:spPr>
              <a:xfrm>
                <a:off x="494136" y="8853149"/>
                <a:ext cx="316478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加大安全生产大检查、安全巡查和行政处罚力度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81200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1">
            <a:extLst>
              <a:ext uri="{FF2B5EF4-FFF2-40B4-BE49-F238E27FC236}">
                <a16:creationId xmlns:a16="http://schemas.microsoft.com/office/drawing/2014/main" id="{849B8BB6-B924-48D3-ABBD-1AD5D592014E}"/>
              </a:ext>
            </a:extLst>
          </p:cNvPr>
          <p:cNvSpPr txBox="1">
            <a:spLocks/>
          </p:cNvSpPr>
          <p:nvPr/>
        </p:nvSpPr>
        <p:spPr>
          <a:xfrm>
            <a:off x="542001" y="456344"/>
            <a:ext cx="14056080" cy="461231"/>
          </a:xfrm>
          <a:prstGeom prst="rect">
            <a:avLst/>
          </a:prstGeom>
        </p:spPr>
        <p:txBody>
          <a:bodyPr wrap="square" lIns="147511" tIns="0" rIns="147511" bIns="0" anchor="t"/>
          <a:lstStyle>
            <a:lvl1pPr marL="0" indent="0" algn="l" defTabSz="1509424" rtl="0" eaLnBrk="1" latinLnBrk="0" hangingPunct="1">
              <a:spcBef>
                <a:spcPts val="0"/>
              </a:spcBef>
              <a:buFont typeface="Arial" pitchFamily="34" charset="0"/>
              <a:buNone/>
              <a:defRPr lang="en-US" altLang="zh-CN" sz="2800" b="1" kern="12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73755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511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9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1266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5022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777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2533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62885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900440" indent="0" algn="l" defTabSz="1509424" rtl="0" eaLnBrk="1" latinLnBrk="0" hangingPunct="1">
              <a:spcBef>
                <a:spcPct val="20000"/>
              </a:spcBef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5000"/>
              </a:lnSpc>
            </a:pPr>
            <a:r>
              <a:rPr lang="en-US" altLang="zh-CN" dirty="0"/>
              <a:t>05</a:t>
            </a:r>
            <a:r>
              <a:rPr lang="en-US" altLang="zh-CN" sz="2400" dirty="0"/>
              <a:t> </a:t>
            </a:r>
            <a:r>
              <a:rPr lang="zh-CN" altLang="en-US" sz="20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“十四五”住房和城乡建设发展主要任务及重大工程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F4022ABF-3FC0-4898-B0FA-70CE2B40957B}"/>
              </a:ext>
            </a:extLst>
          </p:cNvPr>
          <p:cNvGrpSpPr/>
          <p:nvPr/>
        </p:nvGrpSpPr>
        <p:grpSpPr>
          <a:xfrm>
            <a:off x="403225" y="1378806"/>
            <a:ext cx="7704077" cy="5782282"/>
            <a:chOff x="403225" y="1378806"/>
            <a:chExt cx="7704077" cy="5782282"/>
          </a:xfrm>
        </p:grpSpPr>
        <p:sp>
          <p:nvSpPr>
            <p:cNvPr id="38" name="矩形: 圆角 37">
              <a:extLst>
                <a:ext uri="{FF2B5EF4-FFF2-40B4-BE49-F238E27FC236}">
                  <a16:creationId xmlns:a16="http://schemas.microsoft.com/office/drawing/2014/main" id="{34F6368E-5CED-415B-AFA3-AFEC8381ACFC}"/>
                </a:ext>
              </a:extLst>
            </p:cNvPr>
            <p:cNvSpPr/>
            <p:nvPr/>
          </p:nvSpPr>
          <p:spPr>
            <a:xfrm>
              <a:off x="403225" y="1378806"/>
              <a:ext cx="7704077" cy="878498"/>
            </a:xfrm>
            <a:prstGeom prst="roundRect">
              <a:avLst/>
            </a:prstGeom>
            <a:gradFill flip="none" rotWithShape="1">
              <a:gsLst>
                <a:gs pos="0">
                  <a:schemeClr val="accent6"/>
                </a:gs>
                <a:gs pos="50000">
                  <a:schemeClr val="accent6">
                    <a:lumMod val="20000"/>
                    <a:lumOff val="80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CFD4365B-23B8-4BDA-B5A2-3234BEBA109E}"/>
                </a:ext>
              </a:extLst>
            </p:cNvPr>
            <p:cNvSpPr txBox="1"/>
            <p:nvPr/>
          </p:nvSpPr>
          <p:spPr>
            <a:xfrm>
              <a:off x="1744080" y="1507681"/>
              <a:ext cx="6103555" cy="6207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72000"/>
                </a:lnSpc>
                <a:spcBef>
                  <a:spcPts val="1000"/>
                </a:spcBef>
                <a:spcAft>
                  <a:spcPts val="1000"/>
                </a:spcAft>
              </a:pPr>
              <a:r>
                <a:rPr lang="zh-CN" altLang="en-US" sz="2400" b="1" kern="100" dirty="0">
                  <a:solidFill>
                    <a:schemeClr val="tx2">
                      <a:lumMod val="75000"/>
                    </a:schemeClr>
                  </a:solidFill>
                  <a:effectLst/>
                  <a:latin typeface="黑体" panose="02010609060101010101" pitchFamily="49" charset="-122"/>
                  <a:ea typeface="黑体" panose="02010609060101010101" pitchFamily="49" charset="-122"/>
                </a:rPr>
                <a:t>把握新要求，高质量提升现代化管理效能</a:t>
              </a:r>
            </a:p>
          </p:txBody>
        </p:sp>
        <p:sp>
          <p:nvSpPr>
            <p:cNvPr id="40" name="矩形: 圆角 39">
              <a:extLst>
                <a:ext uri="{FF2B5EF4-FFF2-40B4-BE49-F238E27FC236}">
                  <a16:creationId xmlns:a16="http://schemas.microsoft.com/office/drawing/2014/main" id="{A5A4DF2E-021C-4CEC-B45F-9F4E8A01123B}"/>
                </a:ext>
              </a:extLst>
            </p:cNvPr>
            <p:cNvSpPr/>
            <p:nvPr/>
          </p:nvSpPr>
          <p:spPr>
            <a:xfrm>
              <a:off x="403225" y="2498849"/>
              <a:ext cx="7575630" cy="1631355"/>
            </a:xfrm>
            <a:prstGeom prst="roundRect">
              <a:avLst/>
            </a:prstGeom>
            <a:gradFill flip="none" rotWithShape="1">
              <a:gsLst>
                <a:gs pos="0">
                  <a:schemeClr val="accent6"/>
                </a:gs>
                <a:gs pos="12000">
                  <a:schemeClr val="accent6">
                    <a:lumMod val="20000"/>
                    <a:lumOff val="80000"/>
                  </a:schemeClr>
                </a:gs>
                <a:gs pos="77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DDFA70D0-4C84-43DA-AA94-CCFF898DBA06}"/>
                </a:ext>
              </a:extLst>
            </p:cNvPr>
            <p:cNvSpPr txBox="1"/>
            <p:nvPr/>
          </p:nvSpPr>
          <p:spPr>
            <a:xfrm>
              <a:off x="766823" y="2481291"/>
              <a:ext cx="7340479" cy="14051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加强法治政府建设</a:t>
              </a:r>
              <a:endParaRPr lang="en-US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加快推进住建数字化、智能化、智慧化发展</a:t>
              </a:r>
              <a:endParaRPr lang="en-US" altLang="zh-CN" sz="2000" b="1" kern="100" dirty="0"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lvl="0" indent="-342900" algn="just">
                <a:lnSpc>
                  <a:spcPct val="150000"/>
                </a:lnSpc>
                <a:buFont typeface="+mj-ea"/>
                <a:buAutoNum type="ea1JpnKorPlain"/>
              </a:pPr>
              <a:r>
                <a:rPr lang="zh-CN" altLang="en-US" sz="2000" b="1" kern="100" dirty="0">
                  <a:latin typeface="仿宋" panose="02010609060101010101" pitchFamily="49" charset="-122"/>
                  <a:ea typeface="仿宋" panose="02010609060101010101" pitchFamily="49" charset="-122"/>
                </a:rPr>
                <a:t>优化公共服务水平</a:t>
              </a:r>
              <a:endParaRPr lang="zh-CN" altLang="en-US" sz="2000" b="1" kern="100" dirty="0">
                <a:effectLst/>
                <a:latin typeface="仿宋" panose="02010609060101010101" pitchFamily="49" charset="-122"/>
                <a:ea typeface="仿宋" panose="02010609060101010101" pitchFamily="49" charset="-122"/>
              </a:endParaRPr>
            </a:p>
          </p:txBody>
        </p:sp>
        <p:sp>
          <p:nvSpPr>
            <p:cNvPr id="43" name="椭圆 42">
              <a:extLst>
                <a:ext uri="{FF2B5EF4-FFF2-40B4-BE49-F238E27FC236}">
                  <a16:creationId xmlns:a16="http://schemas.microsoft.com/office/drawing/2014/main" id="{6A019FA0-7A50-4DCC-96A8-B309B9CE223B}"/>
                </a:ext>
              </a:extLst>
            </p:cNvPr>
            <p:cNvSpPr/>
            <p:nvPr/>
          </p:nvSpPr>
          <p:spPr>
            <a:xfrm>
              <a:off x="1041722" y="1615472"/>
              <a:ext cx="561047" cy="56104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dirty="0"/>
                <a:t>七</a:t>
              </a:r>
            </a:p>
          </p:txBody>
        </p:sp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6FD541DC-2FDC-4189-84C5-6AC429CB99FC}"/>
                </a:ext>
              </a:extLst>
            </p:cNvPr>
            <p:cNvGrpSpPr/>
            <p:nvPr/>
          </p:nvGrpSpPr>
          <p:grpSpPr>
            <a:xfrm>
              <a:off x="494136" y="4417665"/>
              <a:ext cx="6460239" cy="2743423"/>
              <a:chOff x="494136" y="4417665"/>
              <a:chExt cx="6460239" cy="2743423"/>
            </a:xfrm>
          </p:grpSpPr>
          <p:cxnSp>
            <p:nvCxnSpPr>
              <p:cNvPr id="13" name="直接连接符 12">
                <a:extLst>
                  <a:ext uri="{FF2B5EF4-FFF2-40B4-BE49-F238E27FC236}">
                    <a16:creationId xmlns:a16="http://schemas.microsoft.com/office/drawing/2014/main" id="{00914A41-BE22-4EF8-BA5A-BDC771990764}"/>
                  </a:ext>
                </a:extLst>
              </p:cNvPr>
              <p:cNvCxnSpPr/>
              <p:nvPr/>
            </p:nvCxnSpPr>
            <p:spPr>
              <a:xfrm>
                <a:off x="542001" y="6332576"/>
                <a:ext cx="6412374" cy="0"/>
              </a:xfrm>
              <a:prstGeom prst="line">
                <a:avLst/>
              </a:prstGeom>
              <a:ln w="158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接连接符 14">
                <a:extLst>
                  <a:ext uri="{FF2B5EF4-FFF2-40B4-BE49-F238E27FC236}">
                    <a16:creationId xmlns:a16="http://schemas.microsoft.com/office/drawing/2014/main" id="{F683CF8C-124C-45E3-89BD-221BCF67AB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42823" y="4441886"/>
                <a:ext cx="0" cy="2719202"/>
              </a:xfrm>
              <a:prstGeom prst="line">
                <a:avLst/>
              </a:prstGeom>
              <a:ln w="15875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文本框 17">
                <a:extLst>
                  <a:ext uri="{FF2B5EF4-FFF2-40B4-BE49-F238E27FC236}">
                    <a16:creationId xmlns:a16="http://schemas.microsoft.com/office/drawing/2014/main" id="{5928825F-2632-4DF6-819E-AF865CA0469B}"/>
                  </a:ext>
                </a:extLst>
              </p:cNvPr>
              <p:cNvSpPr txBox="1"/>
              <p:nvPr/>
            </p:nvSpPr>
            <p:spPr>
              <a:xfrm>
                <a:off x="494136" y="4441886"/>
                <a:ext cx="316478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做好智慧住建统筹部署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文本框 22">
                <a:extLst>
                  <a:ext uri="{FF2B5EF4-FFF2-40B4-BE49-F238E27FC236}">
                    <a16:creationId xmlns:a16="http://schemas.microsoft.com/office/drawing/2014/main" id="{4F406339-F5FC-4343-A46D-A5F7000D9E4D}"/>
                  </a:ext>
                </a:extLst>
              </p:cNvPr>
              <p:cNvSpPr txBox="1"/>
              <p:nvPr/>
            </p:nvSpPr>
            <p:spPr>
              <a:xfrm>
                <a:off x="3789133" y="4417665"/>
                <a:ext cx="3070611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探索住建智慧信息平台运行维护及可持续发展机制</a:t>
                </a:r>
                <a:endPara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70D84DAC-A2FE-48B3-A892-B7B1D596F592}"/>
                  </a:ext>
                </a:extLst>
              </p:cNvPr>
              <p:cNvSpPr txBox="1"/>
              <p:nvPr/>
            </p:nvSpPr>
            <p:spPr>
              <a:xfrm>
                <a:off x="494136" y="4990503"/>
                <a:ext cx="316478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抓好智慧住建信息化平台建设与应用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2E96E8A0-3A41-439B-A955-9906E82C60B5}"/>
                  </a:ext>
                </a:extLst>
              </p:cNvPr>
              <p:cNvSpPr txBox="1"/>
              <p:nvPr/>
            </p:nvSpPr>
            <p:spPr>
              <a:xfrm>
                <a:off x="494136" y="5560817"/>
                <a:ext cx="316478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着手开展住建大数据深层次分析工作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文本框 24">
                <a:extLst>
                  <a:ext uri="{FF2B5EF4-FFF2-40B4-BE49-F238E27FC236}">
                    <a16:creationId xmlns:a16="http://schemas.microsoft.com/office/drawing/2014/main" id="{DFA71838-E57E-4490-BB2D-72303CDD1057}"/>
                  </a:ext>
                </a:extLst>
              </p:cNvPr>
              <p:cNvSpPr txBox="1"/>
              <p:nvPr/>
            </p:nvSpPr>
            <p:spPr>
              <a:xfrm>
                <a:off x="3789133" y="4990780"/>
                <a:ext cx="307061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积极向上争资争项，拓宽资金渠道</a:t>
                </a:r>
                <a:endPara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4E6FD881-B595-43BB-AE47-D764EF92AD41}"/>
                  </a:ext>
                </a:extLst>
              </p:cNvPr>
              <p:cNvSpPr txBox="1"/>
              <p:nvPr/>
            </p:nvSpPr>
            <p:spPr>
              <a:xfrm>
                <a:off x="3789133" y="5548089"/>
                <a:ext cx="287051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加大新闻宣传力度</a:t>
                </a:r>
                <a:endPara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文本框 26">
                <a:extLst>
                  <a:ext uri="{FF2B5EF4-FFF2-40B4-BE49-F238E27FC236}">
                    <a16:creationId xmlns:a16="http://schemas.microsoft.com/office/drawing/2014/main" id="{1C1D1AC6-6F1F-4404-8E3A-FE026CAC73FD}"/>
                  </a:ext>
                </a:extLst>
              </p:cNvPr>
              <p:cNvSpPr txBox="1"/>
              <p:nvPr/>
            </p:nvSpPr>
            <p:spPr>
              <a:xfrm>
                <a:off x="494136" y="6379020"/>
                <a:ext cx="316478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优化住建公共服务流程，厘清公共服务事项清单</a:t>
                </a:r>
                <a:endParaRPr lang="zh-CN" altLang="zh-CN" sz="1800" kern="100" dirty="0">
                  <a:effectLst/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文本框 28">
                <a:extLst>
                  <a:ext uri="{FF2B5EF4-FFF2-40B4-BE49-F238E27FC236}">
                    <a16:creationId xmlns:a16="http://schemas.microsoft.com/office/drawing/2014/main" id="{C4085E42-E9FF-4CBD-A497-B5BF6D6D7D87}"/>
                  </a:ext>
                </a:extLst>
              </p:cNvPr>
              <p:cNvSpPr txBox="1"/>
              <p:nvPr/>
            </p:nvSpPr>
            <p:spPr>
              <a:xfrm>
                <a:off x="3789133" y="6354799"/>
                <a:ext cx="307060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Clr>
                    <a:schemeClr val="accent6"/>
                  </a:buClr>
                  <a:buSzPct val="90000"/>
                  <a:buFont typeface="Wingdings" panose="05000000000000000000" pitchFamily="2" charset="2"/>
                  <a:buChar char="p"/>
                </a:pPr>
                <a:r>
                  <a:rPr lang="zh-CN" altLang="zh-CN" sz="1800" b="1" kern="100" dirty="0">
                    <a:effectLst/>
                    <a:ea typeface="仿宋" panose="02010609060101010101" pitchFamily="49" charset="-122"/>
                    <a:cs typeface="Times New Roman" panose="02020603050405020304" pitchFamily="18" charset="0"/>
                  </a:rPr>
                  <a:t>做好政务信息公开，畅通群众投诉举报渠道</a:t>
                </a:r>
                <a:endParaRPr lang="zh-CN" altLang="en-US" sz="1800" b="1" kern="100" dirty="0">
                  <a:effectLst/>
                  <a:latin typeface="等线" panose="02010600030101010101" pitchFamily="2" charset="-122"/>
                  <a:ea typeface="仿宋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4932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90CFCE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DVRail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marL="0" marR="0" indent="0" algn="r" defTabSz="135788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sz="1600" b="1" dirty="0">
            <a:solidFill>
              <a:schemeClr val="tx1">
                <a:tint val="7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43969</TotalTime>
  <Words>1268</Words>
  <Application>Microsoft Office PowerPoint</Application>
  <PresentationFormat>自定义</PresentationFormat>
  <Paragraphs>189</Paragraphs>
  <Slides>9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等线</vt:lpstr>
      <vt:lpstr>仿宋</vt:lpstr>
      <vt:lpstr>黑体</vt:lpstr>
      <vt:lpstr>微软雅黑</vt:lpstr>
      <vt:lpstr>Arial</vt:lpstr>
      <vt:lpstr>Calibri</vt:lpstr>
      <vt:lpstr>Wingdings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aecom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Wei Wei</dc:creator>
  <cp:lastModifiedBy>li meng</cp:lastModifiedBy>
  <cp:revision>2716</cp:revision>
  <cp:lastPrinted>2019-09-08T10:08:02Z</cp:lastPrinted>
  <dcterms:created xsi:type="dcterms:W3CDTF">2011-11-21T03:36:21Z</dcterms:created>
  <dcterms:modified xsi:type="dcterms:W3CDTF">2022-01-03T13:09:16Z</dcterms:modified>
</cp:coreProperties>
</file>